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5"/>
  </p:notesMasterIdLst>
  <p:sldIdLst>
    <p:sldId id="322" r:id="rId2"/>
    <p:sldId id="497" r:id="rId3"/>
    <p:sldId id="498" r:id="rId4"/>
    <p:sldId id="272" r:id="rId5"/>
    <p:sldId id="256" r:id="rId6"/>
    <p:sldId id="329" r:id="rId7"/>
    <p:sldId id="325" r:id="rId8"/>
    <p:sldId id="456" r:id="rId9"/>
    <p:sldId id="457" r:id="rId10"/>
    <p:sldId id="412" r:id="rId11"/>
    <p:sldId id="411" r:id="rId12"/>
    <p:sldId id="449" r:id="rId13"/>
    <p:sldId id="450" r:id="rId14"/>
    <p:sldId id="419" r:id="rId15"/>
    <p:sldId id="420" r:id="rId16"/>
    <p:sldId id="328" r:id="rId17"/>
    <p:sldId id="323" r:id="rId18"/>
    <p:sldId id="423" r:id="rId19"/>
    <p:sldId id="410" r:id="rId20"/>
    <p:sldId id="418" r:id="rId21"/>
    <p:sldId id="458" r:id="rId22"/>
    <p:sldId id="413" r:id="rId23"/>
    <p:sldId id="417" r:id="rId24"/>
    <p:sldId id="406" r:id="rId25"/>
    <p:sldId id="408" r:id="rId26"/>
    <p:sldId id="414" r:id="rId27"/>
    <p:sldId id="455" r:id="rId28"/>
    <p:sldId id="422" r:id="rId29"/>
    <p:sldId id="492" r:id="rId30"/>
    <p:sldId id="375" r:id="rId31"/>
    <p:sldId id="378" r:id="rId32"/>
    <p:sldId id="376" r:id="rId33"/>
    <p:sldId id="377" r:id="rId34"/>
    <p:sldId id="379" r:id="rId35"/>
    <p:sldId id="380" r:id="rId36"/>
    <p:sldId id="381" r:id="rId37"/>
    <p:sldId id="382" r:id="rId38"/>
    <p:sldId id="383" r:id="rId39"/>
    <p:sldId id="384" r:id="rId40"/>
    <p:sldId id="432" r:id="rId41"/>
    <p:sldId id="433" r:id="rId42"/>
    <p:sldId id="434" r:id="rId43"/>
    <p:sldId id="429" r:id="rId44"/>
    <p:sldId id="428" r:id="rId45"/>
    <p:sldId id="430" r:id="rId46"/>
    <p:sldId id="431" r:id="rId47"/>
    <p:sldId id="424" r:id="rId48"/>
    <p:sldId id="426" r:id="rId49"/>
    <p:sldId id="425" r:id="rId50"/>
    <p:sldId id="407" r:id="rId51"/>
    <p:sldId id="409" r:id="rId52"/>
    <p:sldId id="415" r:id="rId53"/>
    <p:sldId id="493" r:id="rId54"/>
    <p:sldId id="459" r:id="rId55"/>
    <p:sldId id="460" r:id="rId56"/>
    <p:sldId id="461" r:id="rId57"/>
    <p:sldId id="462" r:id="rId58"/>
    <p:sldId id="480" r:id="rId59"/>
    <p:sldId id="483" r:id="rId60"/>
    <p:sldId id="484" r:id="rId61"/>
    <p:sldId id="488" r:id="rId62"/>
    <p:sldId id="489" r:id="rId63"/>
    <p:sldId id="490" r:id="rId64"/>
    <p:sldId id="481" r:id="rId65"/>
    <p:sldId id="482" r:id="rId66"/>
    <p:sldId id="494" r:id="rId67"/>
    <p:sldId id="485" r:id="rId68"/>
    <p:sldId id="452" r:id="rId69"/>
    <p:sldId id="453" r:id="rId70"/>
    <p:sldId id="454" r:id="rId71"/>
    <p:sldId id="486" r:id="rId72"/>
    <p:sldId id="487" r:id="rId73"/>
    <p:sldId id="344" r:id="rId74"/>
    <p:sldId id="399" r:id="rId75"/>
    <p:sldId id="401" r:id="rId76"/>
    <p:sldId id="400" r:id="rId77"/>
    <p:sldId id="402" r:id="rId78"/>
    <p:sldId id="403" r:id="rId79"/>
    <p:sldId id="404" r:id="rId80"/>
    <p:sldId id="491" r:id="rId81"/>
    <p:sldId id="391" r:id="rId82"/>
    <p:sldId id="392" r:id="rId83"/>
    <p:sldId id="393" r:id="rId84"/>
    <p:sldId id="394" r:id="rId85"/>
    <p:sldId id="395" r:id="rId86"/>
    <p:sldId id="396" r:id="rId87"/>
    <p:sldId id="397" r:id="rId88"/>
    <p:sldId id="398" r:id="rId89"/>
    <p:sldId id="365" r:id="rId90"/>
    <p:sldId id="362" r:id="rId91"/>
    <p:sldId id="367" r:id="rId92"/>
    <p:sldId id="370" r:id="rId93"/>
    <p:sldId id="371" r:id="rId94"/>
    <p:sldId id="372" r:id="rId95"/>
    <p:sldId id="373" r:id="rId96"/>
    <p:sldId id="374" r:id="rId97"/>
    <p:sldId id="387" r:id="rId98"/>
    <p:sldId id="388" r:id="rId99"/>
    <p:sldId id="389" r:id="rId100"/>
    <p:sldId id="390" r:id="rId101"/>
    <p:sldId id="352" r:id="rId102"/>
    <p:sldId id="366" r:id="rId103"/>
    <p:sldId id="330" r:id="rId104"/>
    <p:sldId id="327" r:id="rId105"/>
    <p:sldId id="324" r:id="rId106"/>
    <p:sldId id="339" r:id="rId107"/>
    <p:sldId id="340" r:id="rId108"/>
    <p:sldId id="341" r:id="rId109"/>
    <p:sldId id="451" r:id="rId110"/>
    <p:sldId id="464" r:id="rId111"/>
    <p:sldId id="495" r:id="rId112"/>
    <p:sldId id="463" r:id="rId113"/>
    <p:sldId id="465" r:id="rId114"/>
    <p:sldId id="466" r:id="rId115"/>
    <p:sldId id="467" r:id="rId116"/>
    <p:sldId id="468" r:id="rId117"/>
    <p:sldId id="469" r:id="rId118"/>
    <p:sldId id="470" r:id="rId119"/>
    <p:sldId id="471" r:id="rId120"/>
    <p:sldId id="472" r:id="rId121"/>
    <p:sldId id="473" r:id="rId122"/>
    <p:sldId id="474" r:id="rId123"/>
    <p:sldId id="475" r:id="rId124"/>
    <p:sldId id="476" r:id="rId125"/>
    <p:sldId id="477" r:id="rId126"/>
    <p:sldId id="478" r:id="rId127"/>
    <p:sldId id="479" r:id="rId128"/>
    <p:sldId id="345" r:id="rId129"/>
    <p:sldId id="346" r:id="rId130"/>
    <p:sldId id="347" r:id="rId131"/>
    <p:sldId id="348" r:id="rId132"/>
    <p:sldId id="349" r:id="rId133"/>
    <p:sldId id="350" r:id="rId134"/>
    <p:sldId id="353" r:id="rId135"/>
    <p:sldId id="355" r:id="rId136"/>
    <p:sldId id="356" r:id="rId137"/>
    <p:sldId id="357" r:id="rId138"/>
    <p:sldId id="358" r:id="rId139"/>
    <p:sldId id="359" r:id="rId140"/>
    <p:sldId id="360" r:id="rId141"/>
    <p:sldId id="361" r:id="rId142"/>
    <p:sldId id="363" r:id="rId143"/>
    <p:sldId id="364" r:id="rId144"/>
    <p:sldId id="385" r:id="rId145"/>
    <p:sldId id="368" r:id="rId146"/>
    <p:sldId id="369" r:id="rId147"/>
    <p:sldId id="435" r:id="rId148"/>
    <p:sldId id="436" r:id="rId149"/>
    <p:sldId id="437" r:id="rId150"/>
    <p:sldId id="438" r:id="rId151"/>
    <p:sldId id="439" r:id="rId152"/>
    <p:sldId id="440" r:id="rId153"/>
    <p:sldId id="441" r:id="rId154"/>
    <p:sldId id="442" r:id="rId155"/>
    <p:sldId id="443" r:id="rId156"/>
    <p:sldId id="444" r:id="rId157"/>
    <p:sldId id="445" r:id="rId158"/>
    <p:sldId id="446" r:id="rId159"/>
    <p:sldId id="447" r:id="rId160"/>
    <p:sldId id="448" r:id="rId161"/>
    <p:sldId id="496" r:id="rId162"/>
    <p:sldId id="351" r:id="rId163"/>
    <p:sldId id="263" r:id="rId16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805B200-5C14-452C-8A38-8EA3213BCE87}" v="397" dt="2025-05-25T03:31:52.3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3969" autoAdjust="0"/>
  </p:normalViewPr>
  <p:slideViewPr>
    <p:cSldViewPr snapToGrid="0">
      <p:cViewPr varScale="1">
        <p:scale>
          <a:sx n="64" d="100"/>
          <a:sy n="64" d="100"/>
        </p:scale>
        <p:origin x="97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microsoft.com/office/2016/11/relationships/changesInfo" Target="changesInfos/changesInfo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microsoft.com/office/2015/10/relationships/revisionInfo" Target="revisionInfo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lo, Matheus Da Silva" userId="45eb6f26-6161-4812-91c7-7aef21286289" providerId="ADAL" clId="{8805B200-5C14-452C-8A38-8EA3213BCE87}"/>
    <pc:docChg chg="undo custSel addSld delSld modSld sldOrd">
      <pc:chgData name="Belo, Matheus Da Silva" userId="45eb6f26-6161-4812-91c7-7aef21286289" providerId="ADAL" clId="{8805B200-5C14-452C-8A38-8EA3213BCE87}" dt="2025-05-26T02:05:26.377" v="27483" actId="1076"/>
      <pc:docMkLst>
        <pc:docMk/>
      </pc:docMkLst>
      <pc:sldChg chg="addSp modSp mod">
        <pc:chgData name="Belo, Matheus Da Silva" userId="45eb6f26-6161-4812-91c7-7aef21286289" providerId="ADAL" clId="{8805B200-5C14-452C-8A38-8EA3213BCE87}" dt="2025-05-21T04:43:18.403" v="20374" actId="1076"/>
        <pc:sldMkLst>
          <pc:docMk/>
          <pc:sldMk cId="3101998042" sldId="256"/>
        </pc:sldMkLst>
        <pc:spChg chg="mod">
          <ac:chgData name="Belo, Matheus Da Silva" userId="45eb6f26-6161-4812-91c7-7aef21286289" providerId="ADAL" clId="{8805B200-5C14-452C-8A38-8EA3213BCE87}" dt="2025-03-05T19:42:03.093" v="693" actId="207"/>
          <ac:spMkLst>
            <pc:docMk/>
            <pc:sldMk cId="3101998042" sldId="256"/>
            <ac:spMk id="2" creationId="{83682210-7634-DED3-77F9-B5D5C2E82992}"/>
          </ac:spMkLst>
        </pc:spChg>
        <pc:spChg chg="mod">
          <ac:chgData name="Belo, Matheus Da Silva" userId="45eb6f26-6161-4812-91c7-7aef21286289" providerId="ADAL" clId="{8805B200-5C14-452C-8A38-8EA3213BCE87}" dt="2025-05-21T04:43:05.526" v="20371" actId="255"/>
          <ac:spMkLst>
            <pc:docMk/>
            <pc:sldMk cId="3101998042" sldId="256"/>
            <ac:spMk id="3" creationId="{B7BB4C82-2D92-2DF8-1869-5F7F9538FB0A}"/>
          </ac:spMkLst>
        </pc:spChg>
        <pc:picChg chg="add mod">
          <ac:chgData name="Belo, Matheus Da Silva" userId="45eb6f26-6161-4812-91c7-7aef21286289" providerId="ADAL" clId="{8805B200-5C14-452C-8A38-8EA3213BCE87}" dt="2025-05-21T04:43:18.403" v="20374" actId="1076"/>
          <ac:picMkLst>
            <pc:docMk/>
            <pc:sldMk cId="3101998042" sldId="256"/>
            <ac:picMk id="4" creationId="{AB5B9D39-3CF4-A816-3B88-99E9DEC68A6D}"/>
          </ac:picMkLst>
        </pc:picChg>
      </pc:sldChg>
      <pc:sldChg chg="addSp modSp add">
        <pc:chgData name="Belo, Matheus Da Silva" userId="45eb6f26-6161-4812-91c7-7aef21286289" providerId="ADAL" clId="{8805B200-5C14-452C-8A38-8EA3213BCE87}" dt="2025-05-23T20:39:17.191" v="27422" actId="1076"/>
        <pc:sldMkLst>
          <pc:docMk/>
          <pc:sldMk cId="1614348933" sldId="263"/>
        </pc:sldMkLst>
        <pc:picChg chg="add mod">
          <ac:chgData name="Belo, Matheus Da Silva" userId="45eb6f26-6161-4812-91c7-7aef21286289" providerId="ADAL" clId="{8805B200-5C14-452C-8A38-8EA3213BCE87}" dt="2025-05-23T20:39:17.191" v="27422" actId="1076"/>
          <ac:picMkLst>
            <pc:docMk/>
            <pc:sldMk cId="1614348933" sldId="263"/>
            <ac:picMk id="15" creationId="{E028F049-6FC1-36E7-1BF2-D302F9F3B60A}"/>
          </ac:picMkLst>
        </pc:picChg>
      </pc:sldChg>
      <pc:sldChg chg="add">
        <pc:chgData name="Belo, Matheus Da Silva" userId="45eb6f26-6161-4812-91c7-7aef21286289" providerId="ADAL" clId="{8805B200-5C14-452C-8A38-8EA3213BCE87}" dt="2025-05-23T20:43:09.934" v="27424"/>
        <pc:sldMkLst>
          <pc:docMk/>
          <pc:sldMk cId="3247513136" sldId="272"/>
        </pc:sldMkLst>
      </pc:sldChg>
      <pc:sldChg chg="addSp modSp mod">
        <pc:chgData name="Belo, Matheus Da Silva" userId="45eb6f26-6161-4812-91c7-7aef21286289" providerId="ADAL" clId="{8805B200-5C14-452C-8A38-8EA3213BCE87}" dt="2025-05-21T02:34:57.967" v="19010" actId="20577"/>
        <pc:sldMkLst>
          <pc:docMk/>
          <pc:sldMk cId="813273226" sldId="322"/>
        </pc:sldMkLst>
        <pc:spChg chg="mod">
          <ac:chgData name="Belo, Matheus Da Silva" userId="45eb6f26-6161-4812-91c7-7aef21286289" providerId="ADAL" clId="{8805B200-5C14-452C-8A38-8EA3213BCE87}" dt="2025-05-21T02:34:57.967" v="19010" actId="20577"/>
          <ac:spMkLst>
            <pc:docMk/>
            <pc:sldMk cId="813273226" sldId="322"/>
            <ac:spMk id="3" creationId="{CC081149-4B29-4027-8C8D-B26A8DD4E904}"/>
          </ac:spMkLst>
        </pc:spChg>
        <pc:picChg chg="add mod">
          <ac:chgData name="Belo, Matheus Da Silva" userId="45eb6f26-6161-4812-91c7-7aef21286289" providerId="ADAL" clId="{8805B200-5C14-452C-8A38-8EA3213BCE87}" dt="2025-05-20T13:50:08.438" v="14532" actId="1076"/>
          <ac:picMkLst>
            <pc:docMk/>
            <pc:sldMk cId="813273226" sldId="322"/>
            <ac:picMk id="5" creationId="{455FD216-DF58-911B-F223-24AE27D87C4E}"/>
          </ac:picMkLst>
        </pc:picChg>
      </pc:sldChg>
      <pc:sldChg chg="addSp modSp mod modNotesTx">
        <pc:chgData name="Belo, Matheus Da Silva" userId="45eb6f26-6161-4812-91c7-7aef21286289" providerId="ADAL" clId="{8805B200-5C14-452C-8A38-8EA3213BCE87}" dt="2025-05-23T18:20:55.224" v="27088" actId="20577"/>
        <pc:sldMkLst>
          <pc:docMk/>
          <pc:sldMk cId="3874541692" sldId="323"/>
        </pc:sldMkLst>
        <pc:spChg chg="mod">
          <ac:chgData name="Belo, Matheus Da Silva" userId="45eb6f26-6161-4812-91c7-7aef21286289" providerId="ADAL" clId="{8805B200-5C14-452C-8A38-8EA3213BCE87}" dt="2025-03-05T19:41:56.916" v="692" actId="207"/>
          <ac:spMkLst>
            <pc:docMk/>
            <pc:sldMk cId="3874541692" sldId="323"/>
            <ac:spMk id="2" creationId="{D7988953-7B9B-C3C9-BB68-3D3C916C7B2A}"/>
          </ac:spMkLst>
        </pc:spChg>
        <pc:spChg chg="mod">
          <ac:chgData name="Belo, Matheus Da Silva" userId="45eb6f26-6161-4812-91c7-7aef21286289" providerId="ADAL" clId="{8805B200-5C14-452C-8A38-8EA3213BCE87}" dt="2025-05-23T18:20:55.224" v="27088" actId="20577"/>
          <ac:spMkLst>
            <pc:docMk/>
            <pc:sldMk cId="3874541692" sldId="323"/>
            <ac:spMk id="3" creationId="{37396B89-08AE-9C4F-F630-06B7F304EE3A}"/>
          </ac:spMkLst>
        </pc:spChg>
        <pc:picChg chg="add mod">
          <ac:chgData name="Belo, Matheus Da Silva" userId="45eb6f26-6161-4812-91c7-7aef21286289" providerId="ADAL" clId="{8805B200-5C14-452C-8A38-8EA3213BCE87}" dt="2025-05-21T03:16:17.820" v="19067"/>
          <ac:picMkLst>
            <pc:docMk/>
            <pc:sldMk cId="3874541692" sldId="323"/>
            <ac:picMk id="4" creationId="{8F45D207-ED23-49F7-B488-413AC61263CA}"/>
          </ac:picMkLst>
        </pc:picChg>
      </pc:sldChg>
      <pc:sldChg chg="addSp delSp modSp mod ord">
        <pc:chgData name="Belo, Matheus Da Silva" userId="45eb6f26-6161-4812-91c7-7aef21286289" providerId="ADAL" clId="{8805B200-5C14-452C-8A38-8EA3213BCE87}" dt="2025-05-22T03:00:55.281" v="25735"/>
        <pc:sldMkLst>
          <pc:docMk/>
          <pc:sldMk cId="3427773081" sldId="324"/>
        </pc:sldMkLst>
        <pc:spChg chg="mod">
          <ac:chgData name="Belo, Matheus Da Silva" userId="45eb6f26-6161-4812-91c7-7aef21286289" providerId="ADAL" clId="{8805B200-5C14-452C-8A38-8EA3213BCE87}" dt="2025-03-05T20:02:19.448" v="1115" actId="207"/>
          <ac:spMkLst>
            <pc:docMk/>
            <pc:sldMk cId="3427773081" sldId="324"/>
            <ac:spMk id="2" creationId="{224B980B-37BC-E130-4553-B70237542AAC}"/>
          </ac:spMkLst>
        </pc:spChg>
        <pc:spChg chg="add mod">
          <ac:chgData name="Belo, Matheus Da Silva" userId="45eb6f26-6161-4812-91c7-7aef21286289" providerId="ADAL" clId="{8805B200-5C14-452C-8A38-8EA3213BCE87}" dt="2025-05-21T01:50:14.893" v="18723" actId="20577"/>
          <ac:spMkLst>
            <pc:docMk/>
            <pc:sldMk cId="3427773081" sldId="324"/>
            <ac:spMk id="9" creationId="{11B8DA9B-D328-1F1C-3215-D0E6E3D54DAC}"/>
          </ac:spMkLst>
        </pc:spChg>
        <pc:picChg chg="add mod">
          <ac:chgData name="Belo, Matheus Da Silva" userId="45eb6f26-6161-4812-91c7-7aef21286289" providerId="ADAL" clId="{8805B200-5C14-452C-8A38-8EA3213BCE87}" dt="2025-03-05T20:01:06.511" v="1075" actId="14100"/>
          <ac:picMkLst>
            <pc:docMk/>
            <pc:sldMk cId="3427773081" sldId="324"/>
            <ac:picMk id="7" creationId="{CAD2A3B0-FF6F-EACE-8A73-A0CCDEC919E3}"/>
          </ac:picMkLst>
        </pc:picChg>
      </pc:sldChg>
      <pc:sldChg chg="addSp modSp mod ord setBg">
        <pc:chgData name="Belo, Matheus Da Silva" userId="45eb6f26-6161-4812-91c7-7aef21286289" providerId="ADAL" clId="{8805B200-5C14-452C-8A38-8EA3213BCE87}" dt="2025-05-21T04:42:05.077" v="20357" actId="207"/>
        <pc:sldMkLst>
          <pc:docMk/>
          <pc:sldMk cId="962432697" sldId="325"/>
        </pc:sldMkLst>
        <pc:spChg chg="mod">
          <ac:chgData name="Belo, Matheus Da Silva" userId="45eb6f26-6161-4812-91c7-7aef21286289" providerId="ADAL" clId="{8805B200-5C14-452C-8A38-8EA3213BCE87}" dt="2025-05-21T04:42:05.077" v="20357" actId="207"/>
          <ac:spMkLst>
            <pc:docMk/>
            <pc:sldMk cId="962432697" sldId="325"/>
            <ac:spMk id="2" creationId="{F85D1C91-C220-4A9D-AE8B-3E2CBC53CA3F}"/>
          </ac:spMkLst>
        </pc:spChg>
        <pc:spChg chg="mod ord">
          <ac:chgData name="Belo, Matheus Da Silva" userId="45eb6f26-6161-4812-91c7-7aef21286289" providerId="ADAL" clId="{8805B200-5C14-452C-8A38-8EA3213BCE87}" dt="2025-05-21T04:41:58.832" v="20354" actId="207"/>
          <ac:spMkLst>
            <pc:docMk/>
            <pc:sldMk cId="962432697" sldId="325"/>
            <ac:spMk id="3" creationId="{82F7D114-96A5-EEDA-6AE8-CB5B2917196E}"/>
          </ac:spMkLst>
        </pc:spChg>
        <pc:spChg chg="add">
          <ac:chgData name="Belo, Matheus Da Silva" userId="45eb6f26-6161-4812-91c7-7aef21286289" providerId="ADAL" clId="{8805B200-5C14-452C-8A38-8EA3213BCE87}" dt="2025-05-21T04:41:28.836" v="20348" actId="26606"/>
          <ac:spMkLst>
            <pc:docMk/>
            <pc:sldMk cId="962432697" sldId="325"/>
            <ac:spMk id="9" creationId="{2EB492CD-616E-47F8-933B-5E2D952A0593}"/>
          </ac:spMkLst>
        </pc:spChg>
        <pc:spChg chg="add">
          <ac:chgData name="Belo, Matheus Da Silva" userId="45eb6f26-6161-4812-91c7-7aef21286289" providerId="ADAL" clId="{8805B200-5C14-452C-8A38-8EA3213BCE87}" dt="2025-05-21T04:41:28.836" v="20348" actId="26606"/>
          <ac:spMkLst>
            <pc:docMk/>
            <pc:sldMk cId="962432697" sldId="325"/>
            <ac:spMk id="11" creationId="{59383CF9-23B5-4335-9B21-1791C4CF1C75}"/>
          </ac:spMkLst>
        </pc:spChg>
        <pc:spChg chg="add">
          <ac:chgData name="Belo, Matheus Da Silva" userId="45eb6f26-6161-4812-91c7-7aef21286289" providerId="ADAL" clId="{8805B200-5C14-452C-8A38-8EA3213BCE87}" dt="2025-05-21T04:41:28.836" v="20348" actId="26606"/>
          <ac:spMkLst>
            <pc:docMk/>
            <pc:sldMk cId="962432697" sldId="325"/>
            <ac:spMk id="13" creationId="{0007FE00-9498-4706-B255-6437B0252C02}"/>
          </ac:spMkLst>
        </pc:spChg>
        <pc:picChg chg="add mod">
          <ac:chgData name="Belo, Matheus Da Silva" userId="45eb6f26-6161-4812-91c7-7aef21286289" providerId="ADAL" clId="{8805B200-5C14-452C-8A38-8EA3213BCE87}" dt="2025-05-21T04:41:28.836" v="20348" actId="26606"/>
          <ac:picMkLst>
            <pc:docMk/>
            <pc:sldMk cId="962432697" sldId="325"/>
            <ac:picMk id="4" creationId="{A7685C76-36F0-153D-1374-466FEF367144}"/>
          </ac:picMkLst>
        </pc:picChg>
      </pc:sldChg>
      <pc:sldChg chg="addSp delSp modSp del mod ord">
        <pc:chgData name="Belo, Matheus Da Silva" userId="45eb6f26-6161-4812-91c7-7aef21286289" providerId="ADAL" clId="{8805B200-5C14-452C-8A38-8EA3213BCE87}" dt="2025-05-23T20:39:31.399" v="27423" actId="47"/>
        <pc:sldMkLst>
          <pc:docMk/>
          <pc:sldMk cId="869514063" sldId="326"/>
        </pc:sldMkLst>
      </pc:sldChg>
      <pc:sldChg chg="modSp new mod ord">
        <pc:chgData name="Belo, Matheus Da Silva" userId="45eb6f26-6161-4812-91c7-7aef21286289" providerId="ADAL" clId="{8805B200-5C14-452C-8A38-8EA3213BCE87}" dt="2025-05-22T03:00:55.281" v="25735"/>
        <pc:sldMkLst>
          <pc:docMk/>
          <pc:sldMk cId="2623656910" sldId="327"/>
        </pc:sldMkLst>
        <pc:spChg chg="mod">
          <ac:chgData name="Belo, Matheus Da Silva" userId="45eb6f26-6161-4812-91c7-7aef21286289" providerId="ADAL" clId="{8805B200-5C14-452C-8A38-8EA3213BCE87}" dt="2025-03-05T19:41:49.087" v="690" actId="207"/>
          <ac:spMkLst>
            <pc:docMk/>
            <pc:sldMk cId="2623656910" sldId="327"/>
            <ac:spMk id="2" creationId="{57CAE261-7D9B-6E3E-E874-BE4116477F0F}"/>
          </ac:spMkLst>
        </pc:spChg>
        <pc:spChg chg="mod">
          <ac:chgData name="Belo, Matheus Da Silva" userId="45eb6f26-6161-4812-91c7-7aef21286289" providerId="ADAL" clId="{8805B200-5C14-452C-8A38-8EA3213BCE87}" dt="2025-05-21T03:32:52.319" v="19117" actId="20577"/>
          <ac:spMkLst>
            <pc:docMk/>
            <pc:sldMk cId="2623656910" sldId="327"/>
            <ac:spMk id="3" creationId="{D262BC86-C5E2-B2C5-2F5B-1ADEDF647BCE}"/>
          </ac:spMkLst>
        </pc:spChg>
      </pc:sldChg>
      <pc:sldChg chg="addSp delSp modSp add mod">
        <pc:chgData name="Belo, Matheus Da Silva" userId="45eb6f26-6161-4812-91c7-7aef21286289" providerId="ADAL" clId="{8805B200-5C14-452C-8A38-8EA3213BCE87}" dt="2025-05-20T13:50:58.266" v="14537"/>
        <pc:sldMkLst>
          <pc:docMk/>
          <pc:sldMk cId="1406082660" sldId="328"/>
        </pc:sldMkLst>
        <pc:spChg chg="mod">
          <ac:chgData name="Belo, Matheus Da Silva" userId="45eb6f26-6161-4812-91c7-7aef21286289" providerId="ADAL" clId="{8805B200-5C14-452C-8A38-8EA3213BCE87}" dt="2025-03-05T19:16:56.410" v="413" actId="20577"/>
          <ac:spMkLst>
            <pc:docMk/>
            <pc:sldMk cId="1406082660" sldId="328"/>
            <ac:spMk id="3" creationId="{4C580022-DA85-248B-4B7F-E7A512F47255}"/>
          </ac:spMkLst>
        </pc:spChg>
        <pc:picChg chg="add mod">
          <ac:chgData name="Belo, Matheus Da Silva" userId="45eb6f26-6161-4812-91c7-7aef21286289" providerId="ADAL" clId="{8805B200-5C14-452C-8A38-8EA3213BCE87}" dt="2025-05-20T13:50:58.266" v="14537"/>
          <ac:picMkLst>
            <pc:docMk/>
            <pc:sldMk cId="1406082660" sldId="328"/>
            <ac:picMk id="2" creationId="{54AC1F8C-C860-3424-A67A-3D1B73995C8C}"/>
          </ac:picMkLst>
        </pc:picChg>
      </pc:sldChg>
      <pc:sldChg chg="addSp modSp add mod ord">
        <pc:chgData name="Belo, Matheus Da Silva" userId="45eb6f26-6161-4812-91c7-7aef21286289" providerId="ADAL" clId="{8805B200-5C14-452C-8A38-8EA3213BCE87}" dt="2025-05-21T03:04:22.878" v="19015"/>
        <pc:sldMkLst>
          <pc:docMk/>
          <pc:sldMk cId="2197852455" sldId="329"/>
        </pc:sldMkLst>
        <pc:spChg chg="mod">
          <ac:chgData name="Belo, Matheus Da Silva" userId="45eb6f26-6161-4812-91c7-7aef21286289" providerId="ADAL" clId="{8805B200-5C14-452C-8A38-8EA3213BCE87}" dt="2025-03-05T19:17:37.382" v="425" actId="20577"/>
          <ac:spMkLst>
            <pc:docMk/>
            <pc:sldMk cId="2197852455" sldId="329"/>
            <ac:spMk id="3" creationId="{C5171E89-3541-FC14-FFFD-BF4ABF5EC52E}"/>
          </ac:spMkLst>
        </pc:spChg>
        <pc:picChg chg="add mod">
          <ac:chgData name="Belo, Matheus Da Silva" userId="45eb6f26-6161-4812-91c7-7aef21286289" providerId="ADAL" clId="{8805B200-5C14-452C-8A38-8EA3213BCE87}" dt="2025-05-20T13:51:01.929" v="14538"/>
          <ac:picMkLst>
            <pc:docMk/>
            <pc:sldMk cId="2197852455" sldId="329"/>
            <ac:picMk id="2" creationId="{D805B7AE-2135-0043-86BC-4AA4017E10B9}"/>
          </ac:picMkLst>
        </pc:picChg>
      </pc:sldChg>
      <pc:sldChg chg="addSp modSp add mod ord">
        <pc:chgData name="Belo, Matheus Da Silva" userId="45eb6f26-6161-4812-91c7-7aef21286289" providerId="ADAL" clId="{8805B200-5C14-452C-8A38-8EA3213BCE87}" dt="2025-05-22T03:00:55.281" v="25735"/>
        <pc:sldMkLst>
          <pc:docMk/>
          <pc:sldMk cId="2735932085" sldId="330"/>
        </pc:sldMkLst>
        <pc:spChg chg="mod">
          <ac:chgData name="Belo, Matheus Da Silva" userId="45eb6f26-6161-4812-91c7-7aef21286289" providerId="ADAL" clId="{8805B200-5C14-452C-8A38-8EA3213BCE87}" dt="2025-03-05T19:40:45.484" v="665" actId="1076"/>
          <ac:spMkLst>
            <pc:docMk/>
            <pc:sldMk cId="2735932085" sldId="330"/>
            <ac:spMk id="3" creationId="{5B1DB85A-A594-D3EB-3C58-48D751F896BF}"/>
          </ac:spMkLst>
        </pc:spChg>
        <pc:picChg chg="add mod">
          <ac:chgData name="Belo, Matheus Da Silva" userId="45eb6f26-6161-4812-91c7-7aef21286289" providerId="ADAL" clId="{8805B200-5C14-452C-8A38-8EA3213BCE87}" dt="2025-05-20T13:51:14.344" v="14542"/>
          <ac:picMkLst>
            <pc:docMk/>
            <pc:sldMk cId="2735932085" sldId="330"/>
            <ac:picMk id="2" creationId="{E1C3A1CF-654C-610C-A5FF-4149DCA061D0}"/>
          </ac:picMkLst>
        </pc:picChg>
      </pc:sldChg>
      <pc:sldChg chg="addSp delSp modSp new del mod modShow">
        <pc:chgData name="Belo, Matheus Da Silva" userId="45eb6f26-6161-4812-91c7-7aef21286289" providerId="ADAL" clId="{8805B200-5C14-452C-8A38-8EA3213BCE87}" dt="2025-05-21T03:41:51.538" v="19140" actId="47"/>
        <pc:sldMkLst>
          <pc:docMk/>
          <pc:sldMk cId="2064887342" sldId="331"/>
        </pc:sldMkLst>
      </pc:sldChg>
      <pc:sldChg chg="addSp delSp modSp new del mod modShow">
        <pc:chgData name="Belo, Matheus Da Silva" userId="45eb6f26-6161-4812-91c7-7aef21286289" providerId="ADAL" clId="{8805B200-5C14-452C-8A38-8EA3213BCE87}" dt="2025-05-21T03:41:51.538" v="19140" actId="47"/>
        <pc:sldMkLst>
          <pc:docMk/>
          <pc:sldMk cId="3244026212" sldId="332"/>
        </pc:sldMkLst>
      </pc:sldChg>
      <pc:sldChg chg="addSp delSp modSp new del mod modShow">
        <pc:chgData name="Belo, Matheus Da Silva" userId="45eb6f26-6161-4812-91c7-7aef21286289" providerId="ADAL" clId="{8805B200-5C14-452C-8A38-8EA3213BCE87}" dt="2025-05-21T03:41:51.538" v="19140" actId="47"/>
        <pc:sldMkLst>
          <pc:docMk/>
          <pc:sldMk cId="1811985047" sldId="333"/>
        </pc:sldMkLst>
      </pc:sldChg>
      <pc:sldChg chg="addSp delSp modSp new del mod modShow">
        <pc:chgData name="Belo, Matheus Da Silva" userId="45eb6f26-6161-4812-91c7-7aef21286289" providerId="ADAL" clId="{8805B200-5C14-452C-8A38-8EA3213BCE87}" dt="2025-05-21T03:41:51.538" v="19140" actId="47"/>
        <pc:sldMkLst>
          <pc:docMk/>
          <pc:sldMk cId="11975914" sldId="334"/>
        </pc:sldMkLst>
      </pc:sldChg>
      <pc:sldChg chg="addSp delSp modSp new del mod modShow">
        <pc:chgData name="Belo, Matheus Da Silva" userId="45eb6f26-6161-4812-91c7-7aef21286289" providerId="ADAL" clId="{8805B200-5C14-452C-8A38-8EA3213BCE87}" dt="2025-05-21T03:41:51.538" v="19140" actId="47"/>
        <pc:sldMkLst>
          <pc:docMk/>
          <pc:sldMk cId="1282144897" sldId="335"/>
        </pc:sldMkLst>
      </pc:sldChg>
      <pc:sldChg chg="addSp modSp add del mod modShow">
        <pc:chgData name="Belo, Matheus Da Silva" userId="45eb6f26-6161-4812-91c7-7aef21286289" providerId="ADAL" clId="{8805B200-5C14-452C-8A38-8EA3213BCE87}" dt="2025-05-21T03:41:51.538" v="19140" actId="47"/>
        <pc:sldMkLst>
          <pc:docMk/>
          <pc:sldMk cId="4057114443" sldId="336"/>
        </pc:sldMkLst>
      </pc:sldChg>
      <pc:sldChg chg="addSp delSp modSp new del mod ord modClrScheme chgLayout">
        <pc:chgData name="Belo, Matheus Da Silva" userId="45eb6f26-6161-4812-91c7-7aef21286289" providerId="ADAL" clId="{8805B200-5C14-452C-8A38-8EA3213BCE87}" dt="2025-05-16T18:16:36.126" v="13450" actId="47"/>
        <pc:sldMkLst>
          <pc:docMk/>
          <pc:sldMk cId="291788615" sldId="337"/>
        </pc:sldMkLst>
      </pc:sldChg>
      <pc:sldChg chg="addSp delSp modSp new del mod ord">
        <pc:chgData name="Belo, Matheus Da Silva" userId="45eb6f26-6161-4812-91c7-7aef21286289" providerId="ADAL" clId="{8805B200-5C14-452C-8A38-8EA3213BCE87}" dt="2025-05-16T18:16:36.126" v="13450" actId="47"/>
        <pc:sldMkLst>
          <pc:docMk/>
          <pc:sldMk cId="1554301507" sldId="338"/>
        </pc:sldMkLst>
      </pc:sldChg>
      <pc:sldChg chg="addSp delSp modSp new mod ord">
        <pc:chgData name="Belo, Matheus Da Silva" userId="45eb6f26-6161-4812-91c7-7aef21286289" providerId="ADAL" clId="{8805B200-5C14-452C-8A38-8EA3213BCE87}" dt="2025-05-22T03:00:55.281" v="25735"/>
        <pc:sldMkLst>
          <pc:docMk/>
          <pc:sldMk cId="1006308732" sldId="339"/>
        </pc:sldMkLst>
        <pc:spChg chg="mod">
          <ac:chgData name="Belo, Matheus Da Silva" userId="45eb6f26-6161-4812-91c7-7aef21286289" providerId="ADAL" clId="{8805B200-5C14-452C-8A38-8EA3213BCE87}" dt="2025-05-21T03:35:08.484" v="19135" actId="20577"/>
          <ac:spMkLst>
            <pc:docMk/>
            <pc:sldMk cId="1006308732" sldId="339"/>
            <ac:spMk id="2" creationId="{F7DEC8A7-8CA8-FAF7-2486-C9453258CD69}"/>
          </ac:spMkLst>
        </pc:spChg>
        <pc:picChg chg="add mod">
          <ac:chgData name="Belo, Matheus Da Silva" userId="45eb6f26-6161-4812-91c7-7aef21286289" providerId="ADAL" clId="{8805B200-5C14-452C-8A38-8EA3213BCE87}" dt="2025-03-05T20:01:52.720" v="1080" actId="1076"/>
          <ac:picMkLst>
            <pc:docMk/>
            <pc:sldMk cId="1006308732" sldId="339"/>
            <ac:picMk id="5" creationId="{F2597D0E-77E4-6EB7-7749-135AA40CF401}"/>
          </ac:picMkLst>
        </pc:picChg>
      </pc:sldChg>
      <pc:sldChg chg="addSp delSp modSp new mod ord">
        <pc:chgData name="Belo, Matheus Da Silva" userId="45eb6f26-6161-4812-91c7-7aef21286289" providerId="ADAL" clId="{8805B200-5C14-452C-8A38-8EA3213BCE87}" dt="2025-05-22T03:00:55.281" v="25735"/>
        <pc:sldMkLst>
          <pc:docMk/>
          <pc:sldMk cId="3140615599" sldId="340"/>
        </pc:sldMkLst>
        <pc:spChg chg="mod">
          <ac:chgData name="Belo, Matheus Da Silva" userId="45eb6f26-6161-4812-91c7-7aef21286289" providerId="ADAL" clId="{8805B200-5C14-452C-8A38-8EA3213BCE87}" dt="2025-03-05T20:05:12.407" v="1156" actId="207"/>
          <ac:spMkLst>
            <pc:docMk/>
            <pc:sldMk cId="3140615599" sldId="340"/>
            <ac:spMk id="2" creationId="{8DDB6781-A5F6-254E-4C9A-0E86D7596293}"/>
          </ac:spMkLst>
        </pc:spChg>
        <pc:picChg chg="add mod">
          <ac:chgData name="Belo, Matheus Da Silva" userId="45eb6f26-6161-4812-91c7-7aef21286289" providerId="ADAL" clId="{8805B200-5C14-452C-8A38-8EA3213BCE87}" dt="2025-03-05T20:04:28.214" v="1120" actId="1076"/>
          <ac:picMkLst>
            <pc:docMk/>
            <pc:sldMk cId="3140615599" sldId="340"/>
            <ac:picMk id="5" creationId="{82816EF7-B1B9-5ACE-0BEE-62CFE74C841A}"/>
          </ac:picMkLst>
        </pc:picChg>
      </pc:sldChg>
      <pc:sldChg chg="addSp delSp modSp new mod ord modNotesTx">
        <pc:chgData name="Belo, Matheus Da Silva" userId="45eb6f26-6161-4812-91c7-7aef21286289" providerId="ADAL" clId="{8805B200-5C14-452C-8A38-8EA3213BCE87}" dt="2025-05-22T03:00:55.281" v="25735"/>
        <pc:sldMkLst>
          <pc:docMk/>
          <pc:sldMk cId="2911092165" sldId="341"/>
        </pc:sldMkLst>
        <pc:spChg chg="mod">
          <ac:chgData name="Belo, Matheus Da Silva" userId="45eb6f26-6161-4812-91c7-7aef21286289" providerId="ADAL" clId="{8805B200-5C14-452C-8A38-8EA3213BCE87}" dt="2025-05-16T18:05:50.516" v="12809" actId="20577"/>
          <ac:spMkLst>
            <pc:docMk/>
            <pc:sldMk cId="2911092165" sldId="341"/>
            <ac:spMk id="2" creationId="{C8615750-606B-2068-89F1-355D6106E4CE}"/>
          </ac:spMkLst>
        </pc:spChg>
        <pc:spChg chg="add mod">
          <ac:chgData name="Belo, Matheus Da Silva" userId="45eb6f26-6161-4812-91c7-7aef21286289" providerId="ADAL" clId="{8805B200-5C14-452C-8A38-8EA3213BCE87}" dt="2025-05-16T18:15:09.823" v="13444" actId="20577"/>
          <ac:spMkLst>
            <pc:docMk/>
            <pc:sldMk cId="2911092165" sldId="341"/>
            <ac:spMk id="12" creationId="{72116E21-F3B4-090A-42CE-9700A274906C}"/>
          </ac:spMkLst>
        </pc:spChg>
        <pc:picChg chg="add mod">
          <ac:chgData name="Belo, Matheus Da Silva" userId="45eb6f26-6161-4812-91c7-7aef21286289" providerId="ADAL" clId="{8805B200-5C14-452C-8A38-8EA3213BCE87}" dt="2025-05-16T18:05:44.358" v="12796" actId="1076"/>
          <ac:picMkLst>
            <pc:docMk/>
            <pc:sldMk cId="2911092165" sldId="341"/>
            <ac:picMk id="11" creationId="{F7781372-F9C8-5265-91BB-A24B5CA5AD03}"/>
          </ac:picMkLst>
        </pc:picChg>
      </pc:sldChg>
      <pc:sldChg chg="modSp add del mod ord">
        <pc:chgData name="Belo, Matheus Da Silva" userId="45eb6f26-6161-4812-91c7-7aef21286289" providerId="ADAL" clId="{8805B200-5C14-452C-8A38-8EA3213BCE87}" dt="2025-05-16T18:16:23.466" v="13449" actId="47"/>
        <pc:sldMkLst>
          <pc:docMk/>
          <pc:sldMk cId="2088765131" sldId="342"/>
        </pc:sldMkLst>
      </pc:sldChg>
      <pc:sldChg chg="addSp modSp add del mod ord">
        <pc:chgData name="Belo, Matheus Da Silva" userId="45eb6f26-6161-4812-91c7-7aef21286289" providerId="ADAL" clId="{8805B200-5C14-452C-8A38-8EA3213BCE87}" dt="2025-05-22T01:53:39.886" v="24052" actId="47"/>
        <pc:sldMkLst>
          <pc:docMk/>
          <pc:sldMk cId="1762219943" sldId="343"/>
        </pc:sldMkLst>
      </pc:sldChg>
      <pc:sldChg chg="addSp delSp modSp new mod ord chgLayout">
        <pc:chgData name="Belo, Matheus Da Silva" userId="45eb6f26-6161-4812-91c7-7aef21286289" providerId="ADAL" clId="{8805B200-5C14-452C-8A38-8EA3213BCE87}" dt="2025-05-22T02:27:52.625" v="24381" actId="20577"/>
        <pc:sldMkLst>
          <pc:docMk/>
          <pc:sldMk cId="517057040" sldId="344"/>
        </pc:sldMkLst>
        <pc:spChg chg="add mod">
          <ac:chgData name="Belo, Matheus Da Silva" userId="45eb6f26-6161-4812-91c7-7aef21286289" providerId="ADAL" clId="{8805B200-5C14-452C-8A38-8EA3213BCE87}" dt="2025-05-22T02:27:52.625" v="24381" actId="20577"/>
          <ac:spMkLst>
            <pc:docMk/>
            <pc:sldMk cId="517057040" sldId="344"/>
            <ac:spMk id="2" creationId="{FA77FD3F-5689-75F3-C854-2D9EA252E2D6}"/>
          </ac:spMkLst>
        </pc:spChg>
        <pc:spChg chg="add mod">
          <ac:chgData name="Belo, Matheus Da Silva" userId="45eb6f26-6161-4812-91c7-7aef21286289" providerId="ADAL" clId="{8805B200-5C14-452C-8A38-8EA3213BCE87}" dt="2025-05-20T16:54:52.259" v="14703" actId="1076"/>
          <ac:spMkLst>
            <pc:docMk/>
            <pc:sldMk cId="517057040" sldId="344"/>
            <ac:spMk id="6" creationId="{5440DECB-2904-349F-C532-209487F713A3}"/>
          </ac:spMkLst>
        </pc:spChg>
        <pc:spChg chg="add mod">
          <ac:chgData name="Belo, Matheus Da Silva" userId="45eb6f26-6161-4812-91c7-7aef21286289" providerId="ADAL" clId="{8805B200-5C14-452C-8A38-8EA3213BCE87}" dt="2025-03-05T20:12:43.697" v="1310" actId="1076"/>
          <ac:spMkLst>
            <pc:docMk/>
            <pc:sldMk cId="517057040" sldId="344"/>
            <ac:spMk id="9" creationId="{CC47DACF-0C80-DCD2-F565-D33A4580B3BD}"/>
          </ac:spMkLst>
        </pc:spChg>
        <pc:picChg chg="add">
          <ac:chgData name="Belo, Matheus Da Silva" userId="45eb6f26-6161-4812-91c7-7aef21286289" providerId="ADAL" clId="{8805B200-5C14-452C-8A38-8EA3213BCE87}" dt="2025-05-22T01:48:38.102" v="23876" actId="22"/>
          <ac:picMkLst>
            <pc:docMk/>
            <pc:sldMk cId="517057040" sldId="344"/>
            <ac:picMk id="5" creationId="{CF51FD50-5931-10CB-8F6C-3272F4B0B0B4}"/>
          </ac:picMkLst>
        </pc:picChg>
      </pc:sldChg>
      <pc:sldChg chg="addSp modSp add mod modShow">
        <pc:chgData name="Belo, Matheus Da Silva" userId="45eb6f26-6161-4812-91c7-7aef21286289" providerId="ADAL" clId="{8805B200-5C14-452C-8A38-8EA3213BCE87}" dt="2025-05-20T18:00:55.060" v="15831" actId="729"/>
        <pc:sldMkLst>
          <pc:docMk/>
          <pc:sldMk cId="260741440" sldId="345"/>
        </pc:sldMkLst>
        <pc:spChg chg="mod">
          <ac:chgData name="Belo, Matheus Da Silva" userId="45eb6f26-6161-4812-91c7-7aef21286289" providerId="ADAL" clId="{8805B200-5C14-452C-8A38-8EA3213BCE87}" dt="2025-05-20T13:56:55.852" v="14598" actId="20577"/>
          <ac:spMkLst>
            <pc:docMk/>
            <pc:sldMk cId="260741440" sldId="345"/>
            <ac:spMk id="3" creationId="{D3579C2F-FCA4-AF3D-0B1D-4CFBB24A45DD}"/>
          </ac:spMkLst>
        </pc:spChg>
        <pc:picChg chg="add mod">
          <ac:chgData name="Belo, Matheus Da Silva" userId="45eb6f26-6161-4812-91c7-7aef21286289" providerId="ADAL" clId="{8805B200-5C14-452C-8A38-8EA3213BCE87}" dt="2025-05-20T13:51:10.765" v="14541"/>
          <ac:picMkLst>
            <pc:docMk/>
            <pc:sldMk cId="260741440" sldId="345"/>
            <ac:picMk id="2" creationId="{99875474-3F3C-8E07-061D-94FCD38A4225}"/>
          </ac:picMkLst>
        </pc:picChg>
      </pc:sldChg>
      <pc:sldChg chg="addSp delSp modSp new mod modShow">
        <pc:chgData name="Belo, Matheus Da Silva" userId="45eb6f26-6161-4812-91c7-7aef21286289" providerId="ADAL" clId="{8805B200-5C14-452C-8A38-8EA3213BCE87}" dt="2025-05-20T18:00:55.060" v="15831" actId="729"/>
        <pc:sldMkLst>
          <pc:docMk/>
          <pc:sldMk cId="3729029661" sldId="346"/>
        </pc:sldMkLst>
        <pc:spChg chg="add mod">
          <ac:chgData name="Belo, Matheus Da Silva" userId="45eb6f26-6161-4812-91c7-7aef21286289" providerId="ADAL" clId="{8805B200-5C14-452C-8A38-8EA3213BCE87}" dt="2025-03-10T18:54:59.415" v="2432" actId="20577"/>
          <ac:spMkLst>
            <pc:docMk/>
            <pc:sldMk cId="3729029661" sldId="346"/>
            <ac:spMk id="3" creationId="{E9436B06-2B49-4327-50D8-28566A6AC231}"/>
          </ac:spMkLst>
        </pc:spChg>
        <pc:spChg chg="add mod">
          <ac:chgData name="Belo, Matheus Da Silva" userId="45eb6f26-6161-4812-91c7-7aef21286289" providerId="ADAL" clId="{8805B200-5C14-452C-8A38-8EA3213BCE87}" dt="2025-03-10T18:54:47.005" v="2419" actId="207"/>
          <ac:spMkLst>
            <pc:docMk/>
            <pc:sldMk cId="3729029661" sldId="346"/>
            <ac:spMk id="4" creationId="{03185CA0-3E98-4EAB-8C92-3D4F5E372D3F}"/>
          </ac:spMkLst>
        </pc:spChg>
      </pc:sldChg>
      <pc:sldChg chg="addSp modSp new mod modShow">
        <pc:chgData name="Belo, Matheus Da Silva" userId="45eb6f26-6161-4812-91c7-7aef21286289" providerId="ADAL" clId="{8805B200-5C14-452C-8A38-8EA3213BCE87}" dt="2025-05-20T18:00:55.060" v="15831" actId="729"/>
        <pc:sldMkLst>
          <pc:docMk/>
          <pc:sldMk cId="1738242207" sldId="347"/>
        </pc:sldMkLst>
        <pc:spChg chg="add mod">
          <ac:chgData name="Belo, Matheus Da Silva" userId="45eb6f26-6161-4812-91c7-7aef21286289" providerId="ADAL" clId="{8805B200-5C14-452C-8A38-8EA3213BCE87}" dt="2025-03-10T18:28:55.722" v="2276" actId="12"/>
          <ac:spMkLst>
            <pc:docMk/>
            <pc:sldMk cId="1738242207" sldId="347"/>
            <ac:spMk id="2" creationId="{CCCAEF78-B1C9-68B5-A345-1762E16AC5C8}"/>
          </ac:spMkLst>
        </pc:spChg>
        <pc:spChg chg="add mod">
          <ac:chgData name="Belo, Matheus Da Silva" userId="45eb6f26-6161-4812-91c7-7aef21286289" providerId="ADAL" clId="{8805B200-5C14-452C-8A38-8EA3213BCE87}" dt="2025-03-10T18:55:47.003" v="2469" actId="1076"/>
          <ac:spMkLst>
            <pc:docMk/>
            <pc:sldMk cId="1738242207" sldId="347"/>
            <ac:spMk id="3" creationId="{0C331D3B-EEBA-9346-EDE5-3F73B0B4174E}"/>
          </ac:spMkLst>
        </pc:spChg>
      </pc:sldChg>
      <pc:sldChg chg="addSp modSp new mod setBg modShow">
        <pc:chgData name="Belo, Matheus Da Silva" userId="45eb6f26-6161-4812-91c7-7aef21286289" providerId="ADAL" clId="{8805B200-5C14-452C-8A38-8EA3213BCE87}" dt="2025-05-20T18:00:55.060" v="15831" actId="729"/>
        <pc:sldMkLst>
          <pc:docMk/>
          <pc:sldMk cId="2116192209" sldId="348"/>
        </pc:sldMkLst>
        <pc:spChg chg="add mod">
          <ac:chgData name="Belo, Matheus Da Silva" userId="45eb6f26-6161-4812-91c7-7aef21286289" providerId="ADAL" clId="{8805B200-5C14-452C-8A38-8EA3213BCE87}" dt="2025-03-10T18:54:37.974" v="2418" actId="207"/>
          <ac:spMkLst>
            <pc:docMk/>
            <pc:sldMk cId="2116192209" sldId="348"/>
            <ac:spMk id="2" creationId="{D4378A8F-B873-FAEA-7CD6-3B99B4412D4F}"/>
          </ac:spMkLst>
        </pc:spChg>
        <pc:spChg chg="add mod ord">
          <ac:chgData name="Belo, Matheus Da Silva" userId="45eb6f26-6161-4812-91c7-7aef21286289" providerId="ADAL" clId="{8805B200-5C14-452C-8A38-8EA3213BCE87}" dt="2025-05-20T13:54:16.853" v="14559" actId="20577"/>
          <ac:spMkLst>
            <pc:docMk/>
            <pc:sldMk cId="2116192209" sldId="348"/>
            <ac:spMk id="3" creationId="{6EA35388-8DE9-A345-C677-B8DB35588ABE}"/>
          </ac:spMkLst>
        </pc:spChg>
        <pc:picChg chg="add mod">
          <ac:chgData name="Belo, Matheus Da Silva" userId="45eb6f26-6161-4812-91c7-7aef21286289" providerId="ADAL" clId="{8805B200-5C14-452C-8A38-8EA3213BCE87}" dt="2025-03-10T18:33:07.538" v="2311" actId="26606"/>
          <ac:picMkLst>
            <pc:docMk/>
            <pc:sldMk cId="2116192209" sldId="348"/>
            <ac:picMk id="5" creationId="{3FDBF6D4-4031-B479-49CB-34D2320B9098}"/>
          </ac:picMkLst>
        </pc:picChg>
      </pc:sldChg>
      <pc:sldChg chg="addSp modSp new mod modShow">
        <pc:chgData name="Belo, Matheus Da Silva" userId="45eb6f26-6161-4812-91c7-7aef21286289" providerId="ADAL" clId="{8805B200-5C14-452C-8A38-8EA3213BCE87}" dt="2025-05-20T18:00:55.060" v="15831" actId="729"/>
        <pc:sldMkLst>
          <pc:docMk/>
          <pc:sldMk cId="20059447" sldId="349"/>
        </pc:sldMkLst>
        <pc:spChg chg="add mod">
          <ac:chgData name="Belo, Matheus Da Silva" userId="45eb6f26-6161-4812-91c7-7aef21286289" providerId="ADAL" clId="{8805B200-5C14-452C-8A38-8EA3213BCE87}" dt="2025-05-20T17:28:01.759" v="14941" actId="20577"/>
          <ac:spMkLst>
            <pc:docMk/>
            <pc:sldMk cId="20059447" sldId="349"/>
            <ac:spMk id="2" creationId="{04BC6A21-C04D-735E-E561-B65A6D8C5DA5}"/>
          </ac:spMkLst>
        </pc:spChg>
        <pc:spChg chg="add mod">
          <ac:chgData name="Belo, Matheus Da Silva" userId="45eb6f26-6161-4812-91c7-7aef21286289" providerId="ADAL" clId="{8805B200-5C14-452C-8A38-8EA3213BCE87}" dt="2025-03-10T18:54:32.973" v="2417" actId="207"/>
          <ac:spMkLst>
            <pc:docMk/>
            <pc:sldMk cId="20059447" sldId="349"/>
            <ac:spMk id="3" creationId="{83493EB3-A675-F89B-8466-1BD68E75C896}"/>
          </ac:spMkLst>
        </pc:spChg>
        <pc:picChg chg="add mod">
          <ac:chgData name="Belo, Matheus Da Silva" userId="45eb6f26-6161-4812-91c7-7aef21286289" providerId="ADAL" clId="{8805B200-5C14-452C-8A38-8EA3213BCE87}" dt="2025-03-10T18:50:39.024" v="2407" actId="1076"/>
          <ac:picMkLst>
            <pc:docMk/>
            <pc:sldMk cId="20059447" sldId="349"/>
            <ac:picMk id="5" creationId="{61E1A148-40B6-03F3-49E1-01828D55271D}"/>
          </ac:picMkLst>
        </pc:picChg>
      </pc:sldChg>
      <pc:sldChg chg="addSp modSp new mod modShow">
        <pc:chgData name="Belo, Matheus Da Silva" userId="45eb6f26-6161-4812-91c7-7aef21286289" providerId="ADAL" clId="{8805B200-5C14-452C-8A38-8EA3213BCE87}" dt="2025-05-20T18:00:55.060" v="15831" actId="729"/>
        <pc:sldMkLst>
          <pc:docMk/>
          <pc:sldMk cId="2934301370" sldId="350"/>
        </pc:sldMkLst>
        <pc:spChg chg="add mod">
          <ac:chgData name="Belo, Matheus Da Silva" userId="45eb6f26-6161-4812-91c7-7aef21286289" providerId="ADAL" clId="{8805B200-5C14-452C-8A38-8EA3213BCE87}" dt="2025-05-20T17:28:39.996" v="14959" actId="20577"/>
          <ac:spMkLst>
            <pc:docMk/>
            <pc:sldMk cId="2934301370" sldId="350"/>
            <ac:spMk id="3" creationId="{743F15D8-7232-88F0-A876-86480070ABAB}"/>
          </ac:spMkLst>
        </pc:spChg>
        <pc:spChg chg="add mod">
          <ac:chgData name="Belo, Matheus Da Silva" userId="45eb6f26-6161-4812-91c7-7aef21286289" providerId="ADAL" clId="{8805B200-5C14-452C-8A38-8EA3213BCE87}" dt="2025-03-10T18:54:27.507" v="2416" actId="207"/>
          <ac:spMkLst>
            <pc:docMk/>
            <pc:sldMk cId="2934301370" sldId="350"/>
            <ac:spMk id="4" creationId="{C537C5B9-B0E7-6099-D2D2-3474A767CD4C}"/>
          </ac:spMkLst>
        </pc:spChg>
        <pc:picChg chg="add mod">
          <ac:chgData name="Belo, Matheus Da Silva" userId="45eb6f26-6161-4812-91c7-7aef21286289" providerId="ADAL" clId="{8805B200-5C14-452C-8A38-8EA3213BCE87}" dt="2025-05-20T13:54:51.187" v="14564" actId="1440"/>
          <ac:picMkLst>
            <pc:docMk/>
            <pc:sldMk cId="2934301370" sldId="350"/>
            <ac:picMk id="6" creationId="{39D41B59-A4E1-2DB4-59CA-6F5822203E55}"/>
          </ac:picMkLst>
        </pc:picChg>
      </pc:sldChg>
      <pc:sldChg chg="addSp delSp modSp add mod ord">
        <pc:chgData name="Belo, Matheus Da Silva" userId="45eb6f26-6161-4812-91c7-7aef21286289" providerId="ADAL" clId="{8805B200-5C14-452C-8A38-8EA3213BCE87}" dt="2025-05-23T17:43:02.169" v="27081"/>
        <pc:sldMkLst>
          <pc:docMk/>
          <pc:sldMk cId="1464732304" sldId="351"/>
        </pc:sldMkLst>
        <pc:spChg chg="mod">
          <ac:chgData name="Belo, Matheus Da Silva" userId="45eb6f26-6161-4812-91c7-7aef21286289" providerId="ADAL" clId="{8805B200-5C14-452C-8A38-8EA3213BCE87}" dt="2025-03-12T03:29:57.676" v="2499" actId="1076"/>
          <ac:spMkLst>
            <pc:docMk/>
            <pc:sldMk cId="1464732304" sldId="351"/>
            <ac:spMk id="3" creationId="{2CE6A0BF-9883-7C32-B2D1-3BAE738C5D56}"/>
          </ac:spMkLst>
        </pc:spChg>
        <pc:spChg chg="add mod">
          <ac:chgData name="Belo, Matheus Da Silva" userId="45eb6f26-6161-4812-91c7-7aef21286289" providerId="ADAL" clId="{8805B200-5C14-452C-8A38-8EA3213BCE87}" dt="2025-05-15T02:03:53.703" v="5978" actId="20577"/>
          <ac:spMkLst>
            <pc:docMk/>
            <pc:sldMk cId="1464732304" sldId="351"/>
            <ac:spMk id="6" creationId="{ED293E75-CA1D-B833-BCC7-8034987222C0}"/>
          </ac:spMkLst>
        </pc:spChg>
        <pc:picChg chg="add mod">
          <ac:chgData name="Belo, Matheus Da Silva" userId="45eb6f26-6161-4812-91c7-7aef21286289" providerId="ADAL" clId="{8805B200-5C14-452C-8A38-8EA3213BCE87}" dt="2025-05-20T13:52:06.980" v="14554"/>
          <ac:picMkLst>
            <pc:docMk/>
            <pc:sldMk cId="1464732304" sldId="351"/>
            <ac:picMk id="2" creationId="{33F2624F-C773-4BD4-9712-E3F5B5890CF1}"/>
          </ac:picMkLst>
        </pc:picChg>
      </pc:sldChg>
      <pc:sldChg chg="add del">
        <pc:chgData name="Belo, Matheus Da Silva" userId="45eb6f26-6161-4812-91c7-7aef21286289" providerId="ADAL" clId="{8805B200-5C14-452C-8A38-8EA3213BCE87}" dt="2025-03-12T03:28:20.052" v="2487"/>
        <pc:sldMkLst>
          <pc:docMk/>
          <pc:sldMk cId="1108682822" sldId="352"/>
        </pc:sldMkLst>
      </pc:sldChg>
      <pc:sldChg chg="addSp delSp modSp add mod ord">
        <pc:chgData name="Belo, Matheus Da Silva" userId="45eb6f26-6161-4812-91c7-7aef21286289" providerId="ADAL" clId="{8805B200-5C14-452C-8A38-8EA3213BCE87}" dt="2025-05-22T02:06:33.367" v="24067"/>
        <pc:sldMkLst>
          <pc:docMk/>
          <pc:sldMk cId="1773725940" sldId="352"/>
        </pc:sldMkLst>
        <pc:spChg chg="mod">
          <ac:chgData name="Belo, Matheus Da Silva" userId="45eb6f26-6161-4812-91c7-7aef21286289" providerId="ADAL" clId="{8805B200-5C14-452C-8A38-8EA3213BCE87}" dt="2025-05-20T03:55:34.303" v="13806" actId="20577"/>
          <ac:spMkLst>
            <pc:docMk/>
            <pc:sldMk cId="1773725940" sldId="352"/>
            <ac:spMk id="3" creationId="{6A43B0CA-7311-4005-8014-562132B719ED}"/>
          </ac:spMkLst>
        </pc:spChg>
        <pc:picChg chg="add mod">
          <ac:chgData name="Belo, Matheus Da Silva" userId="45eb6f26-6161-4812-91c7-7aef21286289" providerId="ADAL" clId="{8805B200-5C14-452C-8A38-8EA3213BCE87}" dt="2025-05-20T13:51:21.811" v="14544"/>
          <ac:picMkLst>
            <pc:docMk/>
            <pc:sldMk cId="1773725940" sldId="352"/>
            <ac:picMk id="2" creationId="{684974EC-44C4-EAE0-A0FD-C3E42E7A4E2E}"/>
          </ac:picMkLst>
        </pc:picChg>
      </pc:sldChg>
      <pc:sldChg chg="addSp delSp modSp add mod">
        <pc:chgData name="Belo, Matheus Da Silva" userId="45eb6f26-6161-4812-91c7-7aef21286289" providerId="ADAL" clId="{8805B200-5C14-452C-8A38-8EA3213BCE87}" dt="2025-05-20T13:51:56.946" v="14551"/>
        <pc:sldMkLst>
          <pc:docMk/>
          <pc:sldMk cId="489620180" sldId="353"/>
        </pc:sldMkLst>
        <pc:spChg chg="mod">
          <ac:chgData name="Belo, Matheus Da Silva" userId="45eb6f26-6161-4812-91c7-7aef21286289" providerId="ADAL" clId="{8805B200-5C14-452C-8A38-8EA3213BCE87}" dt="2025-05-14T14:32:40.773" v="2735" actId="1076"/>
          <ac:spMkLst>
            <pc:docMk/>
            <pc:sldMk cId="489620180" sldId="353"/>
            <ac:spMk id="3" creationId="{4A98EE4F-43C6-9EF9-E29C-7C0BD8C7FF2B}"/>
          </ac:spMkLst>
        </pc:spChg>
        <pc:picChg chg="add mod">
          <ac:chgData name="Belo, Matheus Da Silva" userId="45eb6f26-6161-4812-91c7-7aef21286289" providerId="ADAL" clId="{8805B200-5C14-452C-8A38-8EA3213BCE87}" dt="2025-05-20T13:51:56.946" v="14551"/>
          <ac:picMkLst>
            <pc:docMk/>
            <pc:sldMk cId="489620180" sldId="353"/>
            <ac:picMk id="2" creationId="{AE01A7CB-7A05-4E44-72FB-9BF42FA30A7C}"/>
          </ac:picMkLst>
        </pc:picChg>
      </pc:sldChg>
      <pc:sldChg chg="addSp modSp new del mod">
        <pc:chgData name="Belo, Matheus Da Silva" userId="45eb6f26-6161-4812-91c7-7aef21286289" providerId="ADAL" clId="{8805B200-5C14-452C-8A38-8EA3213BCE87}" dt="2025-05-14T13:23:07.219" v="2707" actId="47"/>
        <pc:sldMkLst>
          <pc:docMk/>
          <pc:sldMk cId="788034455" sldId="354"/>
        </pc:sldMkLst>
      </pc:sldChg>
      <pc:sldChg chg="addSp delSp modSp add mod">
        <pc:chgData name="Belo, Matheus Da Silva" userId="45eb6f26-6161-4812-91c7-7aef21286289" providerId="ADAL" clId="{8805B200-5C14-452C-8A38-8EA3213BCE87}" dt="2025-05-14T14:32:09.928" v="2714" actId="207"/>
        <pc:sldMkLst>
          <pc:docMk/>
          <pc:sldMk cId="413329197" sldId="355"/>
        </pc:sldMkLst>
        <pc:spChg chg="mod">
          <ac:chgData name="Belo, Matheus Da Silva" userId="45eb6f26-6161-4812-91c7-7aef21286289" providerId="ADAL" clId="{8805B200-5C14-452C-8A38-8EA3213BCE87}" dt="2025-05-14T14:32:09.928" v="2714" actId="207"/>
          <ac:spMkLst>
            <pc:docMk/>
            <pc:sldMk cId="413329197" sldId="355"/>
            <ac:spMk id="4" creationId="{BA99B4A6-1D7E-2A86-D549-C634E22BCD57}"/>
          </ac:spMkLst>
        </pc:spChg>
        <pc:picChg chg="add mod">
          <ac:chgData name="Belo, Matheus Da Silva" userId="45eb6f26-6161-4812-91c7-7aef21286289" providerId="ADAL" clId="{8805B200-5C14-452C-8A38-8EA3213BCE87}" dt="2025-05-14T13:13:35.271" v="2576" actId="1076"/>
          <ac:picMkLst>
            <pc:docMk/>
            <pc:sldMk cId="413329197" sldId="355"/>
            <ac:picMk id="5" creationId="{45E565F0-AEA0-E7FC-4A87-D2FBE134E58D}"/>
          </ac:picMkLst>
        </pc:picChg>
      </pc:sldChg>
      <pc:sldChg chg="addSp delSp modSp add mod">
        <pc:chgData name="Belo, Matheus Da Silva" userId="45eb6f26-6161-4812-91c7-7aef21286289" providerId="ADAL" clId="{8805B200-5C14-452C-8A38-8EA3213BCE87}" dt="2025-05-14T14:32:06.052" v="2713" actId="207"/>
        <pc:sldMkLst>
          <pc:docMk/>
          <pc:sldMk cId="1473324629" sldId="356"/>
        </pc:sldMkLst>
        <pc:spChg chg="mod">
          <ac:chgData name="Belo, Matheus Da Silva" userId="45eb6f26-6161-4812-91c7-7aef21286289" providerId="ADAL" clId="{8805B200-5C14-452C-8A38-8EA3213BCE87}" dt="2025-05-14T14:32:06.052" v="2713" actId="207"/>
          <ac:spMkLst>
            <pc:docMk/>
            <pc:sldMk cId="1473324629" sldId="356"/>
            <ac:spMk id="4" creationId="{AD20FCCA-AF46-C4E0-576E-73BFDC6DC15B}"/>
          </ac:spMkLst>
        </pc:spChg>
        <pc:picChg chg="add mod">
          <ac:chgData name="Belo, Matheus Da Silva" userId="45eb6f26-6161-4812-91c7-7aef21286289" providerId="ADAL" clId="{8805B200-5C14-452C-8A38-8EA3213BCE87}" dt="2025-05-14T13:14:30.339" v="2582" actId="1076"/>
          <ac:picMkLst>
            <pc:docMk/>
            <pc:sldMk cId="1473324629" sldId="356"/>
            <ac:picMk id="3" creationId="{9A9ED6D6-C9B7-417B-A61A-E3954BDC4FEF}"/>
          </ac:picMkLst>
        </pc:picChg>
      </pc:sldChg>
      <pc:sldChg chg="addSp delSp modSp add mod">
        <pc:chgData name="Belo, Matheus Da Silva" userId="45eb6f26-6161-4812-91c7-7aef21286289" providerId="ADAL" clId="{8805B200-5C14-452C-8A38-8EA3213BCE87}" dt="2025-05-14T14:32:03.026" v="2712" actId="207"/>
        <pc:sldMkLst>
          <pc:docMk/>
          <pc:sldMk cId="1489022970" sldId="357"/>
        </pc:sldMkLst>
        <pc:spChg chg="mod">
          <ac:chgData name="Belo, Matheus Da Silva" userId="45eb6f26-6161-4812-91c7-7aef21286289" providerId="ADAL" clId="{8805B200-5C14-452C-8A38-8EA3213BCE87}" dt="2025-05-14T14:32:03.026" v="2712" actId="207"/>
          <ac:spMkLst>
            <pc:docMk/>
            <pc:sldMk cId="1489022970" sldId="357"/>
            <ac:spMk id="4" creationId="{D8D89D92-EB6F-B706-A78C-CBE163D38142}"/>
          </ac:spMkLst>
        </pc:spChg>
        <pc:picChg chg="add mod">
          <ac:chgData name="Belo, Matheus Da Silva" userId="45eb6f26-6161-4812-91c7-7aef21286289" providerId="ADAL" clId="{8805B200-5C14-452C-8A38-8EA3213BCE87}" dt="2025-05-14T13:15:30.648" v="2586" actId="1076"/>
          <ac:picMkLst>
            <pc:docMk/>
            <pc:sldMk cId="1489022970" sldId="357"/>
            <ac:picMk id="5" creationId="{C7CE49F2-EFE2-DEB1-1937-0C10C0A3ABCC}"/>
          </ac:picMkLst>
        </pc:picChg>
      </pc:sldChg>
      <pc:sldChg chg="addSp delSp modSp add mod">
        <pc:chgData name="Belo, Matheus Da Silva" userId="45eb6f26-6161-4812-91c7-7aef21286289" providerId="ADAL" clId="{8805B200-5C14-452C-8A38-8EA3213BCE87}" dt="2025-05-14T14:31:58.808" v="2711" actId="207"/>
        <pc:sldMkLst>
          <pc:docMk/>
          <pc:sldMk cId="2736028830" sldId="358"/>
        </pc:sldMkLst>
        <pc:spChg chg="mod">
          <ac:chgData name="Belo, Matheus Da Silva" userId="45eb6f26-6161-4812-91c7-7aef21286289" providerId="ADAL" clId="{8805B200-5C14-452C-8A38-8EA3213BCE87}" dt="2025-05-14T14:31:58.808" v="2711" actId="207"/>
          <ac:spMkLst>
            <pc:docMk/>
            <pc:sldMk cId="2736028830" sldId="358"/>
            <ac:spMk id="4" creationId="{745F49A8-8969-D09B-68E7-287CB080EFBD}"/>
          </ac:spMkLst>
        </pc:spChg>
        <pc:picChg chg="add mod">
          <ac:chgData name="Belo, Matheus Da Silva" userId="45eb6f26-6161-4812-91c7-7aef21286289" providerId="ADAL" clId="{8805B200-5C14-452C-8A38-8EA3213BCE87}" dt="2025-05-14T13:17:19.614" v="2620" actId="1076"/>
          <ac:picMkLst>
            <pc:docMk/>
            <pc:sldMk cId="2736028830" sldId="358"/>
            <ac:picMk id="7" creationId="{2CB797AB-BA41-98EE-1521-0F07E6E277A1}"/>
          </ac:picMkLst>
        </pc:picChg>
      </pc:sldChg>
      <pc:sldChg chg="addSp delSp modSp add mod">
        <pc:chgData name="Belo, Matheus Da Silva" userId="45eb6f26-6161-4812-91c7-7aef21286289" providerId="ADAL" clId="{8805B200-5C14-452C-8A38-8EA3213BCE87}" dt="2025-05-14T14:31:55.128" v="2710" actId="207"/>
        <pc:sldMkLst>
          <pc:docMk/>
          <pc:sldMk cId="3966875034" sldId="359"/>
        </pc:sldMkLst>
        <pc:spChg chg="mod">
          <ac:chgData name="Belo, Matheus Da Silva" userId="45eb6f26-6161-4812-91c7-7aef21286289" providerId="ADAL" clId="{8805B200-5C14-452C-8A38-8EA3213BCE87}" dt="2025-05-14T14:31:55.128" v="2710" actId="207"/>
          <ac:spMkLst>
            <pc:docMk/>
            <pc:sldMk cId="3966875034" sldId="359"/>
            <ac:spMk id="4" creationId="{344D0931-A14D-F5EA-344D-B60CAEC7D934}"/>
          </ac:spMkLst>
        </pc:spChg>
        <pc:picChg chg="add mod">
          <ac:chgData name="Belo, Matheus Da Silva" userId="45eb6f26-6161-4812-91c7-7aef21286289" providerId="ADAL" clId="{8805B200-5C14-452C-8A38-8EA3213BCE87}" dt="2025-05-14T13:18:20.793" v="2624" actId="1076"/>
          <ac:picMkLst>
            <pc:docMk/>
            <pc:sldMk cId="3966875034" sldId="359"/>
            <ac:picMk id="3" creationId="{69247411-8832-72C9-59B3-77518391F89B}"/>
          </ac:picMkLst>
        </pc:picChg>
      </pc:sldChg>
      <pc:sldChg chg="addSp delSp modSp add mod">
        <pc:chgData name="Belo, Matheus Da Silva" userId="45eb6f26-6161-4812-91c7-7aef21286289" providerId="ADAL" clId="{8805B200-5C14-452C-8A38-8EA3213BCE87}" dt="2025-05-14T14:31:51.592" v="2709" actId="207"/>
        <pc:sldMkLst>
          <pc:docMk/>
          <pc:sldMk cId="2999303562" sldId="360"/>
        </pc:sldMkLst>
        <pc:spChg chg="mod">
          <ac:chgData name="Belo, Matheus Da Silva" userId="45eb6f26-6161-4812-91c7-7aef21286289" providerId="ADAL" clId="{8805B200-5C14-452C-8A38-8EA3213BCE87}" dt="2025-05-14T14:31:51.592" v="2709" actId="207"/>
          <ac:spMkLst>
            <pc:docMk/>
            <pc:sldMk cId="2999303562" sldId="360"/>
            <ac:spMk id="4" creationId="{B2900241-FF68-D1C7-C20D-E2398250D8FC}"/>
          </ac:spMkLst>
        </pc:spChg>
        <pc:picChg chg="add mod">
          <ac:chgData name="Belo, Matheus Da Silva" userId="45eb6f26-6161-4812-91c7-7aef21286289" providerId="ADAL" clId="{8805B200-5C14-452C-8A38-8EA3213BCE87}" dt="2025-05-14T13:20:28.671" v="2661" actId="1076"/>
          <ac:picMkLst>
            <pc:docMk/>
            <pc:sldMk cId="2999303562" sldId="360"/>
            <ac:picMk id="5" creationId="{F562DEDA-97A6-EA04-5153-7FCEFD0C15C7}"/>
          </ac:picMkLst>
        </pc:picChg>
      </pc:sldChg>
      <pc:sldChg chg="addSp delSp modSp add mod">
        <pc:chgData name="Belo, Matheus Da Silva" userId="45eb6f26-6161-4812-91c7-7aef21286289" providerId="ADAL" clId="{8805B200-5C14-452C-8A38-8EA3213BCE87}" dt="2025-05-14T14:31:36.826" v="2708" actId="207"/>
        <pc:sldMkLst>
          <pc:docMk/>
          <pc:sldMk cId="2343843726" sldId="361"/>
        </pc:sldMkLst>
        <pc:spChg chg="mod">
          <ac:chgData name="Belo, Matheus Da Silva" userId="45eb6f26-6161-4812-91c7-7aef21286289" providerId="ADAL" clId="{8805B200-5C14-452C-8A38-8EA3213BCE87}" dt="2025-05-14T14:31:36.826" v="2708" actId="207"/>
          <ac:spMkLst>
            <pc:docMk/>
            <pc:sldMk cId="2343843726" sldId="361"/>
            <ac:spMk id="4" creationId="{1E7EF777-0AB5-143A-8E06-D4C6CEF8E0BD}"/>
          </ac:spMkLst>
        </pc:spChg>
        <pc:picChg chg="add mod">
          <ac:chgData name="Belo, Matheus Da Silva" userId="45eb6f26-6161-4812-91c7-7aef21286289" providerId="ADAL" clId="{8805B200-5C14-452C-8A38-8EA3213BCE87}" dt="2025-05-14T13:22:42.051" v="2684" actId="1076"/>
          <ac:picMkLst>
            <pc:docMk/>
            <pc:sldMk cId="2343843726" sldId="361"/>
            <ac:picMk id="3" creationId="{8C993AD3-54AE-3805-877F-247B56C2FF46}"/>
          </ac:picMkLst>
        </pc:picChg>
      </pc:sldChg>
      <pc:sldChg chg="addSp modSp new mod ord modNotesTx">
        <pc:chgData name="Belo, Matheus Da Silva" userId="45eb6f26-6161-4812-91c7-7aef21286289" providerId="ADAL" clId="{8805B200-5C14-452C-8A38-8EA3213BCE87}" dt="2025-05-22T02:06:33.367" v="24067"/>
        <pc:sldMkLst>
          <pc:docMk/>
          <pc:sldMk cId="3519371358" sldId="362"/>
        </pc:sldMkLst>
        <pc:spChg chg="add mod">
          <ac:chgData name="Belo, Matheus Da Silva" userId="45eb6f26-6161-4812-91c7-7aef21286289" providerId="ADAL" clId="{8805B200-5C14-452C-8A38-8EA3213BCE87}" dt="2025-05-15T01:18:12.357" v="3894" actId="20577"/>
          <ac:spMkLst>
            <pc:docMk/>
            <pc:sldMk cId="3519371358" sldId="362"/>
            <ac:spMk id="4" creationId="{57BAC0BC-D330-E2CF-9EB4-36B8565B444F}"/>
          </ac:spMkLst>
        </pc:spChg>
        <pc:spChg chg="add mod">
          <ac:chgData name="Belo, Matheus Da Silva" userId="45eb6f26-6161-4812-91c7-7aef21286289" providerId="ADAL" clId="{8805B200-5C14-452C-8A38-8EA3213BCE87}" dt="2025-05-21T02:06:19.582" v="18995" actId="207"/>
          <ac:spMkLst>
            <pc:docMk/>
            <pc:sldMk cId="3519371358" sldId="362"/>
            <ac:spMk id="5" creationId="{CCF033C8-572D-E557-D7E9-3FA95EF93015}"/>
          </ac:spMkLst>
        </pc:spChg>
        <pc:spChg chg="add mod">
          <ac:chgData name="Belo, Matheus Da Silva" userId="45eb6f26-6161-4812-91c7-7aef21286289" providerId="ADAL" clId="{8805B200-5C14-452C-8A38-8EA3213BCE87}" dt="2025-05-15T01:53:30.138" v="5232" actId="1076"/>
          <ac:spMkLst>
            <pc:docMk/>
            <pc:sldMk cId="3519371358" sldId="362"/>
            <ac:spMk id="8" creationId="{5A13B003-0D73-4BB9-37DE-247E1CFF3368}"/>
          </ac:spMkLst>
        </pc:spChg>
        <pc:picChg chg="add mod">
          <ac:chgData name="Belo, Matheus Da Silva" userId="45eb6f26-6161-4812-91c7-7aef21286289" providerId="ADAL" clId="{8805B200-5C14-452C-8A38-8EA3213BCE87}" dt="2025-05-20T17:32:11.055" v="14970" actId="1440"/>
          <ac:picMkLst>
            <pc:docMk/>
            <pc:sldMk cId="3519371358" sldId="362"/>
            <ac:picMk id="3" creationId="{FE40ADE5-B982-0B34-8C86-0ACC62D04292}"/>
          </ac:picMkLst>
        </pc:picChg>
      </pc:sldChg>
      <pc:sldChg chg="addSp modSp add mod">
        <pc:chgData name="Belo, Matheus Da Silva" userId="45eb6f26-6161-4812-91c7-7aef21286289" providerId="ADAL" clId="{8805B200-5C14-452C-8A38-8EA3213BCE87}" dt="2025-05-20T13:52:00.444" v="14552"/>
        <pc:sldMkLst>
          <pc:docMk/>
          <pc:sldMk cId="1540919690" sldId="363"/>
        </pc:sldMkLst>
        <pc:spChg chg="mod">
          <ac:chgData name="Belo, Matheus Da Silva" userId="45eb6f26-6161-4812-91c7-7aef21286289" providerId="ADAL" clId="{8805B200-5C14-452C-8A38-8EA3213BCE87}" dt="2025-05-14T14:56:25.610" v="2760" actId="1076"/>
          <ac:spMkLst>
            <pc:docMk/>
            <pc:sldMk cId="1540919690" sldId="363"/>
            <ac:spMk id="3" creationId="{AD2447BB-8B6D-2232-D63C-E8B5A7581A01}"/>
          </ac:spMkLst>
        </pc:spChg>
        <pc:picChg chg="add mod">
          <ac:chgData name="Belo, Matheus Da Silva" userId="45eb6f26-6161-4812-91c7-7aef21286289" providerId="ADAL" clId="{8805B200-5C14-452C-8A38-8EA3213BCE87}" dt="2025-05-20T13:52:00.444" v="14552"/>
          <ac:picMkLst>
            <pc:docMk/>
            <pc:sldMk cId="1540919690" sldId="363"/>
            <ac:picMk id="2" creationId="{C3512C7C-06D2-65CA-80B0-937DC54EB55C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16T13:55:55.956" v="7226" actId="207"/>
        <pc:sldMkLst>
          <pc:docMk/>
          <pc:sldMk cId="45236520" sldId="364"/>
        </pc:sldMkLst>
        <pc:spChg chg="add mod">
          <ac:chgData name="Belo, Matheus Da Silva" userId="45eb6f26-6161-4812-91c7-7aef21286289" providerId="ADAL" clId="{8805B200-5C14-452C-8A38-8EA3213BCE87}" dt="2025-05-16T13:55:55.956" v="7226" actId="207"/>
          <ac:spMkLst>
            <pc:docMk/>
            <pc:sldMk cId="45236520" sldId="364"/>
            <ac:spMk id="2" creationId="{CB839E82-C47E-8B12-B608-3A6B15A1D995}"/>
          </ac:spMkLst>
        </pc:spChg>
        <pc:spChg chg="add mod">
          <ac:chgData name="Belo, Matheus Da Silva" userId="45eb6f26-6161-4812-91c7-7aef21286289" providerId="ADAL" clId="{8805B200-5C14-452C-8A38-8EA3213BCE87}" dt="2025-05-14T14:57:38.913" v="2841" actId="1076"/>
          <ac:spMkLst>
            <pc:docMk/>
            <pc:sldMk cId="45236520" sldId="364"/>
            <ac:spMk id="4" creationId="{E728F99B-6F32-7FFB-89B9-BF96EBA036BA}"/>
          </ac:spMkLst>
        </pc:spChg>
        <pc:spChg chg="add mod">
          <ac:chgData name="Belo, Matheus Da Silva" userId="45eb6f26-6161-4812-91c7-7aef21286289" providerId="ADAL" clId="{8805B200-5C14-452C-8A38-8EA3213BCE87}" dt="2025-05-14T14:58:33.643" v="2900" actId="207"/>
          <ac:spMkLst>
            <pc:docMk/>
            <pc:sldMk cId="45236520" sldId="364"/>
            <ac:spMk id="5" creationId="{00F83AC7-7B7A-6DDC-0098-1DADF7B5AE44}"/>
          </ac:spMkLst>
        </pc:spChg>
        <pc:picChg chg="add mod">
          <ac:chgData name="Belo, Matheus Da Silva" userId="45eb6f26-6161-4812-91c7-7aef21286289" providerId="ADAL" clId="{8805B200-5C14-452C-8A38-8EA3213BCE87}" dt="2025-05-14T14:56:52.598" v="2767" actId="1076"/>
          <ac:picMkLst>
            <pc:docMk/>
            <pc:sldMk cId="45236520" sldId="364"/>
            <ac:picMk id="3" creationId="{C03AA994-C04F-5B16-7B4D-227D2BE49E4E}"/>
          </ac:picMkLst>
        </pc:picChg>
      </pc:sldChg>
      <pc:sldChg chg="new del">
        <pc:chgData name="Belo, Matheus Da Silva" userId="45eb6f26-6161-4812-91c7-7aef21286289" providerId="ADAL" clId="{8805B200-5C14-452C-8A38-8EA3213BCE87}" dt="2025-05-14T14:56:31.577" v="2762" actId="680"/>
        <pc:sldMkLst>
          <pc:docMk/>
          <pc:sldMk cId="1717396664" sldId="364"/>
        </pc:sldMkLst>
      </pc:sldChg>
      <pc:sldChg chg="addSp modSp add mod ord">
        <pc:chgData name="Belo, Matheus Da Silva" userId="45eb6f26-6161-4812-91c7-7aef21286289" providerId="ADAL" clId="{8805B200-5C14-452C-8A38-8EA3213BCE87}" dt="2025-05-22T02:06:33.367" v="24067"/>
        <pc:sldMkLst>
          <pc:docMk/>
          <pc:sldMk cId="4226021049" sldId="365"/>
        </pc:sldMkLst>
        <pc:spChg chg="mod">
          <ac:chgData name="Belo, Matheus Da Silva" userId="45eb6f26-6161-4812-91c7-7aef21286289" providerId="ADAL" clId="{8805B200-5C14-452C-8A38-8EA3213BCE87}" dt="2025-05-15T00:51:37.379" v="2923" actId="20577"/>
          <ac:spMkLst>
            <pc:docMk/>
            <pc:sldMk cId="4226021049" sldId="365"/>
            <ac:spMk id="3" creationId="{09325E84-71BC-58E7-0CD7-F19DA63CA38B}"/>
          </ac:spMkLst>
        </pc:spChg>
        <pc:picChg chg="add mod">
          <ac:chgData name="Belo, Matheus Da Silva" userId="45eb6f26-6161-4812-91c7-7aef21286289" providerId="ADAL" clId="{8805B200-5C14-452C-8A38-8EA3213BCE87}" dt="2025-05-20T13:51:24.424" v="14545"/>
          <ac:picMkLst>
            <pc:docMk/>
            <pc:sldMk cId="4226021049" sldId="365"/>
            <ac:picMk id="2" creationId="{0180CDD2-1931-9718-7967-661290B0418B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06:33.367" v="24067"/>
        <pc:sldMkLst>
          <pc:docMk/>
          <pc:sldMk cId="3186218616" sldId="366"/>
        </pc:sldMkLst>
        <pc:spChg chg="add mod">
          <ac:chgData name="Belo, Matheus Da Silva" userId="45eb6f26-6161-4812-91c7-7aef21286289" providerId="ADAL" clId="{8805B200-5C14-452C-8A38-8EA3213BCE87}" dt="2025-05-20T03:56:00.154" v="13834" actId="207"/>
          <ac:spMkLst>
            <pc:docMk/>
            <pc:sldMk cId="3186218616" sldId="366"/>
            <ac:spMk id="4" creationId="{49F9EC4E-9376-4260-DB11-D62AA47479C6}"/>
          </ac:spMkLst>
        </pc:spChg>
        <pc:picChg chg="add mod">
          <ac:chgData name="Belo, Matheus Da Silva" userId="45eb6f26-6161-4812-91c7-7aef21286289" providerId="ADAL" clId="{8805B200-5C14-452C-8A38-8EA3213BCE87}" dt="2025-05-20T03:55:41.260" v="13808" actId="1076"/>
          <ac:picMkLst>
            <pc:docMk/>
            <pc:sldMk cId="3186218616" sldId="366"/>
            <ac:picMk id="3" creationId="{B99D7A00-D0CB-5CB4-3303-0AEAEFDD0574}"/>
          </ac:picMkLst>
        </pc:picChg>
      </pc:sldChg>
      <pc:sldChg chg="addSp delSp modSp add mod ord modNotesTx">
        <pc:chgData name="Belo, Matheus Da Silva" userId="45eb6f26-6161-4812-91c7-7aef21286289" providerId="ADAL" clId="{8805B200-5C14-452C-8A38-8EA3213BCE87}" dt="2025-05-22T02:06:33.367" v="24067"/>
        <pc:sldMkLst>
          <pc:docMk/>
          <pc:sldMk cId="3052972518" sldId="367"/>
        </pc:sldMkLst>
        <pc:spChg chg="mod">
          <ac:chgData name="Belo, Matheus Da Silva" userId="45eb6f26-6161-4812-91c7-7aef21286289" providerId="ADAL" clId="{8805B200-5C14-452C-8A38-8EA3213BCE87}" dt="2025-05-20T16:59:41.053" v="14748" actId="20577"/>
          <ac:spMkLst>
            <pc:docMk/>
            <pc:sldMk cId="3052972518" sldId="367"/>
            <ac:spMk id="4" creationId="{7E2316D8-652A-823A-C6D3-B8BA458E4351}"/>
          </ac:spMkLst>
        </pc:spChg>
        <pc:spChg chg="mod">
          <ac:chgData name="Belo, Matheus Da Silva" userId="45eb6f26-6161-4812-91c7-7aef21286289" providerId="ADAL" clId="{8805B200-5C14-452C-8A38-8EA3213BCE87}" dt="2025-05-21T02:06:16.028" v="18994" actId="207"/>
          <ac:spMkLst>
            <pc:docMk/>
            <pc:sldMk cId="3052972518" sldId="367"/>
            <ac:spMk id="5" creationId="{4CA2C2FC-0E2E-2DC0-F734-9F3CD60C5714}"/>
          </ac:spMkLst>
        </pc:spChg>
        <pc:spChg chg="add mod">
          <ac:chgData name="Belo, Matheus Da Silva" userId="45eb6f26-6161-4812-91c7-7aef21286289" providerId="ADAL" clId="{8805B200-5C14-452C-8A38-8EA3213BCE87}" dt="2025-05-15T01:53:19.065" v="5230"/>
          <ac:spMkLst>
            <pc:docMk/>
            <pc:sldMk cId="3052972518" sldId="367"/>
            <ac:spMk id="7" creationId="{AB32F388-84C5-8B65-3944-5C59C1660867}"/>
          </ac:spMkLst>
        </pc:spChg>
        <pc:picChg chg="add mod">
          <ac:chgData name="Belo, Matheus Da Silva" userId="45eb6f26-6161-4812-91c7-7aef21286289" providerId="ADAL" clId="{8805B200-5C14-452C-8A38-8EA3213BCE87}" dt="2025-05-20T17:32:06.704" v="14969" actId="1440"/>
          <ac:picMkLst>
            <pc:docMk/>
            <pc:sldMk cId="3052972518" sldId="367"/>
            <ac:picMk id="3" creationId="{E9815503-7F83-51A9-C7B1-2E4B8D17009B}"/>
          </ac:picMkLst>
        </pc:picChg>
      </pc:sldChg>
      <pc:sldChg chg="addSp modSp new mod ord modShow">
        <pc:chgData name="Belo, Matheus Da Silva" userId="45eb6f26-6161-4812-91c7-7aef21286289" providerId="ADAL" clId="{8805B200-5C14-452C-8A38-8EA3213BCE87}" dt="2025-05-22T02:08:31.706" v="24070" actId="729"/>
        <pc:sldMkLst>
          <pc:docMk/>
          <pc:sldMk cId="3947846418" sldId="368"/>
        </pc:sldMkLst>
        <pc:spChg chg="add mod">
          <ac:chgData name="Belo, Matheus Da Silva" userId="45eb6f26-6161-4812-91c7-7aef21286289" providerId="ADAL" clId="{8805B200-5C14-452C-8A38-8EA3213BCE87}" dt="2025-05-15T01:10:26.968" v="3596" actId="207"/>
          <ac:spMkLst>
            <pc:docMk/>
            <pc:sldMk cId="3947846418" sldId="368"/>
            <ac:spMk id="2" creationId="{6A48588B-1620-FA97-1D8C-0F71F502A197}"/>
          </ac:spMkLst>
        </pc:spChg>
        <pc:spChg chg="add mod">
          <ac:chgData name="Belo, Matheus Da Silva" userId="45eb6f26-6161-4812-91c7-7aef21286289" providerId="ADAL" clId="{8805B200-5C14-452C-8A38-8EA3213BCE87}" dt="2025-05-15T01:10:52.398" v="3598" actId="207"/>
          <ac:spMkLst>
            <pc:docMk/>
            <pc:sldMk cId="3947846418" sldId="368"/>
            <ac:spMk id="3" creationId="{C8049585-BDE3-2FE3-0D03-7E5362AAD9FD}"/>
          </ac:spMkLst>
        </pc:spChg>
        <pc:picChg chg="add mod">
          <ac:chgData name="Belo, Matheus Da Silva" userId="45eb6f26-6161-4812-91c7-7aef21286289" providerId="ADAL" clId="{8805B200-5C14-452C-8A38-8EA3213BCE87}" dt="2025-05-15T01:09:43.077" v="3591" actId="1076"/>
          <ac:picMkLst>
            <pc:docMk/>
            <pc:sldMk cId="3947846418" sldId="368"/>
            <ac:picMk id="5" creationId="{AB65C8F2-A542-6C00-AC71-4FF9C8FE4996}"/>
          </ac:picMkLst>
        </pc:picChg>
        <pc:picChg chg="add mod">
          <ac:chgData name="Belo, Matheus Da Silva" userId="45eb6f26-6161-4812-91c7-7aef21286289" providerId="ADAL" clId="{8805B200-5C14-452C-8A38-8EA3213BCE87}" dt="2025-05-15T01:09:56.524" v="3595" actId="14100"/>
          <ac:picMkLst>
            <pc:docMk/>
            <pc:sldMk cId="3947846418" sldId="368"/>
            <ac:picMk id="7" creationId="{2545E881-8716-E65E-6F36-2E0E5CC3B643}"/>
          </ac:picMkLst>
        </pc:picChg>
      </pc:sldChg>
      <pc:sldChg chg="addSp modSp new mod ord modShow">
        <pc:chgData name="Belo, Matheus Da Silva" userId="45eb6f26-6161-4812-91c7-7aef21286289" providerId="ADAL" clId="{8805B200-5C14-452C-8A38-8EA3213BCE87}" dt="2025-05-22T02:08:31.706" v="24070" actId="729"/>
        <pc:sldMkLst>
          <pc:docMk/>
          <pc:sldMk cId="1190963460" sldId="369"/>
        </pc:sldMkLst>
        <pc:spChg chg="add mod">
          <ac:chgData name="Belo, Matheus Da Silva" userId="45eb6f26-6161-4812-91c7-7aef21286289" providerId="ADAL" clId="{8805B200-5C14-452C-8A38-8EA3213BCE87}" dt="2025-05-15T01:16:04.737" v="3798" actId="20577"/>
          <ac:spMkLst>
            <pc:docMk/>
            <pc:sldMk cId="1190963460" sldId="369"/>
            <ac:spMk id="4" creationId="{808351C0-4244-CC60-C5A0-C7F6931FB78D}"/>
          </ac:spMkLst>
        </pc:spChg>
        <pc:picChg chg="add mod">
          <ac:chgData name="Belo, Matheus Da Silva" userId="45eb6f26-6161-4812-91c7-7aef21286289" providerId="ADAL" clId="{8805B200-5C14-452C-8A38-8EA3213BCE87}" dt="2025-05-15T01:13:17.468" v="3602" actId="14100"/>
          <ac:picMkLst>
            <pc:docMk/>
            <pc:sldMk cId="1190963460" sldId="369"/>
            <ac:picMk id="3" creationId="{95D075FA-1418-A0C8-3E66-095D7555F8EE}"/>
          </ac:picMkLst>
        </pc:picChg>
      </pc:sldChg>
      <pc:sldChg chg="addSp delSp modSp add mod ord modNotesTx">
        <pc:chgData name="Belo, Matheus Da Silva" userId="45eb6f26-6161-4812-91c7-7aef21286289" providerId="ADAL" clId="{8805B200-5C14-452C-8A38-8EA3213BCE87}" dt="2025-05-22T02:06:33.367" v="24067"/>
        <pc:sldMkLst>
          <pc:docMk/>
          <pc:sldMk cId="4821114" sldId="370"/>
        </pc:sldMkLst>
        <pc:spChg chg="mod">
          <ac:chgData name="Belo, Matheus Da Silva" userId="45eb6f26-6161-4812-91c7-7aef21286289" providerId="ADAL" clId="{8805B200-5C14-452C-8A38-8EA3213BCE87}" dt="2025-05-15T01:36:09.389" v="4512" actId="1076"/>
          <ac:spMkLst>
            <pc:docMk/>
            <pc:sldMk cId="4821114" sldId="370"/>
            <ac:spMk id="4" creationId="{64A8480D-C51F-E136-83C5-FD4FAB586E01}"/>
          </ac:spMkLst>
        </pc:spChg>
        <pc:spChg chg="mod">
          <ac:chgData name="Belo, Matheus Da Silva" userId="45eb6f26-6161-4812-91c7-7aef21286289" providerId="ADAL" clId="{8805B200-5C14-452C-8A38-8EA3213BCE87}" dt="2025-05-21T02:06:12.982" v="18993" actId="207"/>
          <ac:spMkLst>
            <pc:docMk/>
            <pc:sldMk cId="4821114" sldId="370"/>
            <ac:spMk id="5" creationId="{C83F0FFB-142C-00F1-59C5-FB2C2E72A185}"/>
          </ac:spMkLst>
        </pc:spChg>
        <pc:spChg chg="add mod">
          <ac:chgData name="Belo, Matheus Da Silva" userId="45eb6f26-6161-4812-91c7-7aef21286289" providerId="ADAL" clId="{8805B200-5C14-452C-8A38-8EA3213BCE87}" dt="2025-05-15T01:53:13.011" v="5229"/>
          <ac:spMkLst>
            <pc:docMk/>
            <pc:sldMk cId="4821114" sldId="370"/>
            <ac:spMk id="7" creationId="{CD807E5A-52DB-97EB-FC28-C0AC2644F4EE}"/>
          </ac:spMkLst>
        </pc:spChg>
        <pc:picChg chg="add mod">
          <ac:chgData name="Belo, Matheus Da Silva" userId="45eb6f26-6161-4812-91c7-7aef21286289" providerId="ADAL" clId="{8805B200-5C14-452C-8A38-8EA3213BCE87}" dt="2025-05-20T17:32:01.984" v="14968" actId="1440"/>
          <ac:picMkLst>
            <pc:docMk/>
            <pc:sldMk cId="4821114" sldId="370"/>
            <ac:picMk id="6" creationId="{9922F6C4-7269-1D28-BCEA-BCA5F90508E5}"/>
          </ac:picMkLst>
        </pc:picChg>
      </pc:sldChg>
      <pc:sldChg chg="addSp modSp add mod ord modNotesTx">
        <pc:chgData name="Belo, Matheus Da Silva" userId="45eb6f26-6161-4812-91c7-7aef21286289" providerId="ADAL" clId="{8805B200-5C14-452C-8A38-8EA3213BCE87}" dt="2025-05-22T02:06:33.367" v="24067"/>
        <pc:sldMkLst>
          <pc:docMk/>
          <pc:sldMk cId="2077441264" sldId="371"/>
        </pc:sldMkLst>
        <pc:spChg chg="add mod">
          <ac:chgData name="Belo, Matheus Da Silva" userId="45eb6f26-6161-4812-91c7-7aef21286289" providerId="ADAL" clId="{8805B200-5C14-452C-8A38-8EA3213BCE87}" dt="2025-05-15T01:53:06.467" v="5228"/>
          <ac:spMkLst>
            <pc:docMk/>
            <pc:sldMk cId="2077441264" sldId="371"/>
            <ac:spMk id="2" creationId="{FD288A43-1417-8A0C-598B-A0996C02677C}"/>
          </ac:spMkLst>
        </pc:spChg>
        <pc:spChg chg="mod">
          <ac:chgData name="Belo, Matheus Da Silva" userId="45eb6f26-6161-4812-91c7-7aef21286289" providerId="ADAL" clId="{8805B200-5C14-452C-8A38-8EA3213BCE87}" dt="2025-05-15T01:40:04.795" v="4723" actId="207"/>
          <ac:spMkLst>
            <pc:docMk/>
            <pc:sldMk cId="2077441264" sldId="371"/>
            <ac:spMk id="4" creationId="{A315FB3F-A09C-F598-AC7D-2E7E1D928945}"/>
          </ac:spMkLst>
        </pc:spChg>
        <pc:spChg chg="mod">
          <ac:chgData name="Belo, Matheus Da Silva" userId="45eb6f26-6161-4812-91c7-7aef21286289" providerId="ADAL" clId="{8805B200-5C14-452C-8A38-8EA3213BCE87}" dt="2025-05-21T02:06:24.619" v="18996" actId="207"/>
          <ac:spMkLst>
            <pc:docMk/>
            <pc:sldMk cId="2077441264" sldId="371"/>
            <ac:spMk id="5" creationId="{FBCBDE22-8349-7B48-766D-EC105882DE16}"/>
          </ac:spMkLst>
        </pc:spChg>
        <pc:picChg chg="mod modCrop">
          <ac:chgData name="Belo, Matheus Da Silva" userId="45eb6f26-6161-4812-91c7-7aef21286289" providerId="ADAL" clId="{8805B200-5C14-452C-8A38-8EA3213BCE87}" dt="2025-05-20T17:32:17.735" v="14971" actId="1440"/>
          <ac:picMkLst>
            <pc:docMk/>
            <pc:sldMk cId="2077441264" sldId="371"/>
            <ac:picMk id="3" creationId="{E74332C1-C816-1E97-F345-5638B043EF4A}"/>
          </ac:picMkLst>
        </pc:picChg>
      </pc:sldChg>
      <pc:sldChg chg="addSp delSp modSp add mod ord modNotesTx">
        <pc:chgData name="Belo, Matheus Da Silva" userId="45eb6f26-6161-4812-91c7-7aef21286289" providerId="ADAL" clId="{8805B200-5C14-452C-8A38-8EA3213BCE87}" dt="2025-05-26T02:03:08.259" v="27479" actId="1076"/>
        <pc:sldMkLst>
          <pc:docMk/>
          <pc:sldMk cId="1650725252" sldId="372"/>
        </pc:sldMkLst>
        <pc:spChg chg="mod">
          <ac:chgData name="Belo, Matheus Da Silva" userId="45eb6f26-6161-4812-91c7-7aef21286289" providerId="ADAL" clId="{8805B200-5C14-452C-8A38-8EA3213BCE87}" dt="2025-05-15T01:43:02.225" v="4934" actId="207"/>
          <ac:spMkLst>
            <pc:docMk/>
            <pc:sldMk cId="1650725252" sldId="372"/>
            <ac:spMk id="4" creationId="{9456F203-B221-2BFD-3AF7-066D56010914}"/>
          </ac:spMkLst>
        </pc:spChg>
        <pc:spChg chg="mod">
          <ac:chgData name="Belo, Matheus Da Silva" userId="45eb6f26-6161-4812-91c7-7aef21286289" providerId="ADAL" clId="{8805B200-5C14-452C-8A38-8EA3213BCE87}" dt="2025-05-21T02:06:27.720" v="18997" actId="207"/>
          <ac:spMkLst>
            <pc:docMk/>
            <pc:sldMk cId="1650725252" sldId="372"/>
            <ac:spMk id="5" creationId="{B73C90C2-9951-CEEA-4A9C-D1C7EDE88BEB}"/>
          </ac:spMkLst>
        </pc:spChg>
        <pc:spChg chg="add mod">
          <ac:chgData name="Belo, Matheus Da Silva" userId="45eb6f26-6161-4812-91c7-7aef21286289" providerId="ADAL" clId="{8805B200-5C14-452C-8A38-8EA3213BCE87}" dt="2025-05-15T01:52:59.911" v="5227"/>
          <ac:spMkLst>
            <pc:docMk/>
            <pc:sldMk cId="1650725252" sldId="372"/>
            <ac:spMk id="7" creationId="{85097A5A-C973-4BAA-1219-0319CAED644B}"/>
          </ac:spMkLst>
        </pc:spChg>
        <pc:picChg chg="add mod">
          <ac:chgData name="Belo, Matheus Da Silva" userId="45eb6f26-6161-4812-91c7-7aef21286289" providerId="ADAL" clId="{8805B200-5C14-452C-8A38-8EA3213BCE87}" dt="2025-05-26T02:03:08.259" v="27479" actId="1076"/>
          <ac:picMkLst>
            <pc:docMk/>
            <pc:sldMk cId="1650725252" sldId="372"/>
            <ac:picMk id="3" creationId="{A5F03957-7101-8C98-4CAD-7B50227D389F}"/>
          </ac:picMkLst>
        </pc:picChg>
        <pc:picChg chg="add mod">
          <ac:chgData name="Belo, Matheus Da Silva" userId="45eb6f26-6161-4812-91c7-7aef21286289" providerId="ADAL" clId="{8805B200-5C14-452C-8A38-8EA3213BCE87}" dt="2025-05-26T02:02:44.667" v="27476" actId="1076"/>
          <ac:picMkLst>
            <pc:docMk/>
            <pc:sldMk cId="1650725252" sldId="372"/>
            <ac:picMk id="6" creationId="{145C00A0-8894-B6A5-9CCC-FE4ED8B94CB3}"/>
          </ac:picMkLst>
        </pc:picChg>
      </pc:sldChg>
      <pc:sldChg chg="addSp modSp add mod ord modNotesTx">
        <pc:chgData name="Belo, Matheus Da Silva" userId="45eb6f26-6161-4812-91c7-7aef21286289" providerId="ADAL" clId="{8805B200-5C14-452C-8A38-8EA3213BCE87}" dt="2025-05-22T02:06:33.367" v="24067"/>
        <pc:sldMkLst>
          <pc:docMk/>
          <pc:sldMk cId="1261785779" sldId="373"/>
        </pc:sldMkLst>
        <pc:spChg chg="add mod">
          <ac:chgData name="Belo, Matheus Da Silva" userId="45eb6f26-6161-4812-91c7-7aef21286289" providerId="ADAL" clId="{8805B200-5C14-452C-8A38-8EA3213BCE87}" dt="2025-05-15T01:50:36.618" v="5226" actId="12"/>
          <ac:spMkLst>
            <pc:docMk/>
            <pc:sldMk cId="1261785779" sldId="373"/>
            <ac:spMk id="3" creationId="{78EAA421-E8A1-559F-202C-07D120F96CA4}"/>
          </ac:spMkLst>
        </pc:spChg>
        <pc:spChg chg="mod">
          <ac:chgData name="Belo, Matheus Da Silva" userId="45eb6f26-6161-4812-91c7-7aef21286289" providerId="ADAL" clId="{8805B200-5C14-452C-8A38-8EA3213BCE87}" dt="2025-05-15T01:49:13.476" v="5218" actId="1076"/>
          <ac:spMkLst>
            <pc:docMk/>
            <pc:sldMk cId="1261785779" sldId="373"/>
            <ac:spMk id="4" creationId="{5703BF6F-AB55-E925-7153-4CC7589B2C97}"/>
          </ac:spMkLst>
        </pc:spChg>
        <pc:spChg chg="mod">
          <ac:chgData name="Belo, Matheus Da Silva" userId="45eb6f26-6161-4812-91c7-7aef21286289" providerId="ADAL" clId="{8805B200-5C14-452C-8A38-8EA3213BCE87}" dt="2025-05-21T02:06:06.848" v="18992" actId="207"/>
          <ac:spMkLst>
            <pc:docMk/>
            <pc:sldMk cId="1261785779" sldId="373"/>
            <ac:spMk id="5" creationId="{64F81B19-12B3-1B4A-44BE-0DB2BF537F51}"/>
          </ac:spMkLst>
        </pc:spChg>
        <pc:picChg chg="mod">
          <ac:chgData name="Belo, Matheus Da Silva" userId="45eb6f26-6161-4812-91c7-7aef21286289" providerId="ADAL" clId="{8805B200-5C14-452C-8A38-8EA3213BCE87}" dt="2025-05-20T17:32:23.815" v="14973" actId="1440"/>
          <ac:picMkLst>
            <pc:docMk/>
            <pc:sldMk cId="1261785779" sldId="373"/>
            <ac:picMk id="6" creationId="{B2BB2F2E-B267-76E3-1B0E-1D38D96CB832}"/>
          </ac:picMkLst>
        </pc:picChg>
      </pc:sldChg>
      <pc:sldChg chg="delSp modSp add mod ord modNotesTx">
        <pc:chgData name="Belo, Matheus Da Silva" userId="45eb6f26-6161-4812-91c7-7aef21286289" providerId="ADAL" clId="{8805B200-5C14-452C-8A38-8EA3213BCE87}" dt="2025-05-22T02:06:33.367" v="24067"/>
        <pc:sldMkLst>
          <pc:docMk/>
          <pc:sldMk cId="1211981393" sldId="374"/>
        </pc:sldMkLst>
        <pc:spChg chg="mod">
          <ac:chgData name="Belo, Matheus Da Silva" userId="45eb6f26-6161-4812-91c7-7aef21286289" providerId="ADAL" clId="{8805B200-5C14-452C-8A38-8EA3213BCE87}" dt="2025-05-15T02:02:06.071" v="5975" actId="1076"/>
          <ac:spMkLst>
            <pc:docMk/>
            <pc:sldMk cId="1211981393" sldId="374"/>
            <ac:spMk id="4" creationId="{CB318814-7BF3-3337-544C-E58C81FFC560}"/>
          </ac:spMkLst>
        </pc:spChg>
        <pc:spChg chg="mod">
          <ac:chgData name="Belo, Matheus Da Silva" userId="45eb6f26-6161-4812-91c7-7aef21286289" providerId="ADAL" clId="{8805B200-5C14-452C-8A38-8EA3213BCE87}" dt="2025-05-21T02:06:32.059" v="18998" actId="207"/>
          <ac:spMkLst>
            <pc:docMk/>
            <pc:sldMk cId="1211981393" sldId="374"/>
            <ac:spMk id="5" creationId="{B7463FD7-C917-B7DA-BF46-69D0557FA250}"/>
          </ac:spMkLst>
        </pc:spChg>
        <pc:picChg chg="mod">
          <ac:chgData name="Belo, Matheus Da Silva" userId="45eb6f26-6161-4812-91c7-7aef21286289" providerId="ADAL" clId="{8805B200-5C14-452C-8A38-8EA3213BCE87}" dt="2025-05-20T17:32:28.679" v="14974" actId="1440"/>
          <ac:picMkLst>
            <pc:docMk/>
            <pc:sldMk cId="1211981393" sldId="374"/>
            <ac:picMk id="6" creationId="{603B6EED-461C-3465-155D-9C9E8ACDC17F}"/>
          </ac:picMkLst>
        </pc:picChg>
      </pc:sldChg>
      <pc:sldChg chg="addSp modSp add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2114398188" sldId="375"/>
        </pc:sldMkLst>
        <pc:spChg chg="mod">
          <ac:chgData name="Belo, Matheus Da Silva" userId="45eb6f26-6161-4812-91c7-7aef21286289" providerId="ADAL" clId="{8805B200-5C14-452C-8A38-8EA3213BCE87}" dt="2025-05-15T02:07:07.208" v="6033" actId="255"/>
          <ac:spMkLst>
            <pc:docMk/>
            <pc:sldMk cId="2114398188" sldId="375"/>
            <ac:spMk id="3" creationId="{ECFCA37B-5296-A9B1-8D48-684447633FAA}"/>
          </ac:spMkLst>
        </pc:spChg>
        <pc:picChg chg="add mod">
          <ac:chgData name="Belo, Matheus Da Silva" userId="45eb6f26-6161-4812-91c7-7aef21286289" providerId="ADAL" clId="{8805B200-5C14-452C-8A38-8EA3213BCE87}" dt="2025-05-20T13:51:49.318" v="14549"/>
          <ac:picMkLst>
            <pc:docMk/>
            <pc:sldMk cId="2114398188" sldId="375"/>
            <ac:picMk id="2" creationId="{52BF227A-964F-A38D-9A6F-9698974AD880}"/>
          </ac:picMkLst>
        </pc:picChg>
      </pc:sldChg>
      <pc:sldChg chg="addSp modSp add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3999667332" sldId="376"/>
        </pc:sldMkLst>
        <pc:spChg chg="mod">
          <ac:chgData name="Belo, Matheus Da Silva" userId="45eb6f26-6161-4812-91c7-7aef21286289" providerId="ADAL" clId="{8805B200-5C14-452C-8A38-8EA3213BCE87}" dt="2025-05-15T02:07:47.873" v="6058" actId="20577"/>
          <ac:spMkLst>
            <pc:docMk/>
            <pc:sldMk cId="3999667332" sldId="376"/>
            <ac:spMk id="3" creationId="{CD4CA637-65A8-0ED5-FE74-B71C301E84C4}"/>
          </ac:spMkLst>
        </pc:spChg>
        <pc:picChg chg="add mod">
          <ac:chgData name="Belo, Matheus Da Silva" userId="45eb6f26-6161-4812-91c7-7aef21286289" providerId="ADAL" clId="{8805B200-5C14-452C-8A38-8EA3213BCE87}" dt="2025-05-20T13:51:50.939" v="14550"/>
          <ac:picMkLst>
            <pc:docMk/>
            <pc:sldMk cId="3999667332" sldId="376"/>
            <ac:picMk id="2" creationId="{29B27B6A-31CF-14B9-D457-A4B2F09E9B7C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3275071123" sldId="377"/>
        </pc:sldMkLst>
        <pc:spChg chg="add mod">
          <ac:chgData name="Belo, Matheus Da Silva" userId="45eb6f26-6161-4812-91c7-7aef21286289" providerId="ADAL" clId="{8805B200-5C14-452C-8A38-8EA3213BCE87}" dt="2025-05-15T02:09:44.606" v="6066" actId="12"/>
          <ac:spMkLst>
            <pc:docMk/>
            <pc:sldMk cId="3275071123" sldId="377"/>
            <ac:spMk id="2" creationId="{8EA171D0-7236-87CB-F7B4-D69F173278CD}"/>
          </ac:spMkLst>
        </pc:spChg>
        <pc:spChg chg="add mod">
          <ac:chgData name="Belo, Matheus Da Silva" userId="45eb6f26-6161-4812-91c7-7aef21286289" providerId="ADAL" clId="{8805B200-5C14-452C-8A38-8EA3213BCE87}" dt="2025-05-16T13:52:33.352" v="7183" actId="207"/>
          <ac:spMkLst>
            <pc:docMk/>
            <pc:sldMk cId="3275071123" sldId="377"/>
            <ac:spMk id="3" creationId="{88734EA5-51F6-B53D-56BD-B230E97DCD13}"/>
          </ac:spMkLst>
        </pc:spChg>
        <pc:spChg chg="add mod">
          <ac:chgData name="Belo, Matheus Da Silva" userId="45eb6f26-6161-4812-91c7-7aef21286289" providerId="ADAL" clId="{8805B200-5C14-452C-8A38-8EA3213BCE87}" dt="2025-05-21T02:02:37.207" v="18954" actId="255"/>
          <ac:spMkLst>
            <pc:docMk/>
            <pc:sldMk cId="3275071123" sldId="377"/>
            <ac:spMk id="8" creationId="{9AD82284-F9D4-AC0C-57FC-955FE58A5533}"/>
          </ac:spMkLst>
        </pc:spChg>
        <pc:picChg chg="add mod">
          <ac:chgData name="Belo, Matheus Da Silva" userId="45eb6f26-6161-4812-91c7-7aef21286289" providerId="ADAL" clId="{8805B200-5C14-452C-8A38-8EA3213BCE87}" dt="2025-05-16T13:47:57.854" v="6920" actId="1076"/>
          <ac:picMkLst>
            <pc:docMk/>
            <pc:sldMk cId="3275071123" sldId="377"/>
            <ac:picMk id="5" creationId="{BE837E27-4B86-E467-7FEE-E26BB04F3C94}"/>
          </ac:picMkLst>
        </pc:picChg>
        <pc:picChg chg="add mod">
          <ac:chgData name="Belo, Matheus Da Silva" userId="45eb6f26-6161-4812-91c7-7aef21286289" providerId="ADAL" clId="{8805B200-5C14-452C-8A38-8EA3213BCE87}" dt="2025-05-16T13:48:01.014" v="6921" actId="1076"/>
          <ac:picMkLst>
            <pc:docMk/>
            <pc:sldMk cId="3275071123" sldId="377"/>
            <ac:picMk id="7" creationId="{AF1983D6-B333-77BE-8835-6158A71B3E6D}"/>
          </ac:picMkLst>
        </pc:picChg>
      </pc:sldChg>
      <pc:sldChg chg="addSp modSp new mod ord modNotesTx">
        <pc:chgData name="Belo, Matheus Da Silva" userId="45eb6f26-6161-4812-91c7-7aef21286289" providerId="ADAL" clId="{8805B200-5C14-452C-8A38-8EA3213BCE87}" dt="2025-05-22T02:04:24.073" v="24065"/>
        <pc:sldMkLst>
          <pc:docMk/>
          <pc:sldMk cId="2628051978" sldId="378"/>
        </pc:sldMkLst>
        <pc:spChg chg="add mod">
          <ac:chgData name="Belo, Matheus Da Silva" userId="45eb6f26-6161-4812-91c7-7aef21286289" providerId="ADAL" clId="{8805B200-5C14-452C-8A38-8EA3213BCE87}" dt="2025-05-16T14:07:49.201" v="8079" actId="1076"/>
          <ac:spMkLst>
            <pc:docMk/>
            <pc:sldMk cId="2628051978" sldId="378"/>
            <ac:spMk id="2" creationId="{9F7D0527-1D84-1022-99A1-7C0902A03647}"/>
          </ac:spMkLst>
        </pc:spChg>
      </pc:sldChg>
      <pc:sldChg chg="addSp modSp new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3011503172" sldId="379"/>
        </pc:sldMkLst>
        <pc:spChg chg="add mod">
          <ac:chgData name="Belo, Matheus Da Silva" userId="45eb6f26-6161-4812-91c7-7aef21286289" providerId="ADAL" clId="{8805B200-5C14-452C-8A38-8EA3213BCE87}" dt="2025-05-15T02:19:10.335" v="6274" actId="207"/>
          <ac:spMkLst>
            <pc:docMk/>
            <pc:sldMk cId="3011503172" sldId="379"/>
            <ac:spMk id="4" creationId="{B53FA51D-55F2-458C-582A-4FF73D339A23}"/>
          </ac:spMkLst>
        </pc:spChg>
        <pc:spChg chg="add mod">
          <ac:chgData name="Belo, Matheus Da Silva" userId="45eb6f26-6161-4812-91c7-7aef21286289" providerId="ADAL" clId="{8805B200-5C14-452C-8A38-8EA3213BCE87}" dt="2025-05-15T02:19:06.704" v="6273" actId="207"/>
          <ac:spMkLst>
            <pc:docMk/>
            <pc:sldMk cId="3011503172" sldId="379"/>
            <ac:spMk id="7" creationId="{5E7E8E01-562D-4130-713B-1295FB9FDF66}"/>
          </ac:spMkLst>
        </pc:spChg>
        <pc:spChg chg="add mod">
          <ac:chgData name="Belo, Matheus Da Silva" userId="45eb6f26-6161-4812-91c7-7aef21286289" providerId="ADAL" clId="{8805B200-5C14-452C-8A38-8EA3213BCE87}" dt="2025-05-15T02:17:44.198" v="6257" actId="207"/>
          <ac:spMkLst>
            <pc:docMk/>
            <pc:sldMk cId="3011503172" sldId="379"/>
            <ac:spMk id="12" creationId="{822D7334-1D1D-E9C6-FA7D-6816EDE5487A}"/>
          </ac:spMkLst>
        </pc:spChg>
        <pc:spChg chg="add mod">
          <ac:chgData name="Belo, Matheus Da Silva" userId="45eb6f26-6161-4812-91c7-7aef21286289" providerId="ADAL" clId="{8805B200-5C14-452C-8A38-8EA3213BCE87}" dt="2025-05-15T02:18:45.181" v="6268" actId="1076"/>
          <ac:spMkLst>
            <pc:docMk/>
            <pc:sldMk cId="3011503172" sldId="379"/>
            <ac:spMk id="13" creationId="{E1D06A3A-1B70-6CCA-2AFA-1D9E3E8A5CDC}"/>
          </ac:spMkLst>
        </pc:spChg>
        <pc:picChg chg="add mod">
          <ac:chgData name="Belo, Matheus Da Silva" userId="45eb6f26-6161-4812-91c7-7aef21286289" providerId="ADAL" clId="{8805B200-5C14-452C-8A38-8EA3213BCE87}" dt="2025-05-15T02:13:23.853" v="6119" actId="1076"/>
          <ac:picMkLst>
            <pc:docMk/>
            <pc:sldMk cId="3011503172" sldId="379"/>
            <ac:picMk id="3" creationId="{2AB2C4C3-CB18-1ED6-8DC2-A02CA1B07454}"/>
          </ac:picMkLst>
        </pc:picChg>
        <pc:picChg chg="add mod">
          <ac:chgData name="Belo, Matheus Da Silva" userId="45eb6f26-6161-4812-91c7-7aef21286289" providerId="ADAL" clId="{8805B200-5C14-452C-8A38-8EA3213BCE87}" dt="2025-05-15T02:14:59.207" v="6205" actId="1076"/>
          <ac:picMkLst>
            <pc:docMk/>
            <pc:sldMk cId="3011503172" sldId="379"/>
            <ac:picMk id="6" creationId="{B0D81FD2-8EC8-7B58-EBCC-455AD02A22FC}"/>
          </ac:picMkLst>
        </pc:picChg>
        <pc:cxnChg chg="add mod">
          <ac:chgData name="Belo, Matheus Da Silva" userId="45eb6f26-6161-4812-91c7-7aef21286289" providerId="ADAL" clId="{8805B200-5C14-452C-8A38-8EA3213BCE87}" dt="2025-05-15T02:17:21.441" v="6253" actId="208"/>
          <ac:cxnSpMkLst>
            <pc:docMk/>
            <pc:sldMk cId="3011503172" sldId="379"/>
            <ac:cxnSpMk id="9" creationId="{4349EEB7-09D0-BF21-37C4-2BBA16CB0EAC}"/>
          </ac:cxnSpMkLst>
        </pc:cxnChg>
        <pc:cxnChg chg="add mod">
          <ac:chgData name="Belo, Matheus Da Silva" userId="45eb6f26-6161-4812-91c7-7aef21286289" providerId="ADAL" clId="{8805B200-5C14-452C-8A38-8EA3213BCE87}" dt="2025-05-15T02:17:25.036" v="6254" actId="208"/>
          <ac:cxnSpMkLst>
            <pc:docMk/>
            <pc:sldMk cId="3011503172" sldId="379"/>
            <ac:cxnSpMk id="11" creationId="{11138320-2121-A54E-A2FF-FEDEC7724487}"/>
          </ac:cxnSpMkLst>
        </pc:cxnChg>
      </pc:sldChg>
      <pc:sldChg chg="addSp modSp new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4043564459" sldId="380"/>
        </pc:sldMkLst>
        <pc:spChg chg="add mod">
          <ac:chgData name="Belo, Matheus Da Silva" userId="45eb6f26-6161-4812-91c7-7aef21286289" providerId="ADAL" clId="{8805B200-5C14-452C-8A38-8EA3213BCE87}" dt="2025-05-16T13:54:31.805" v="7220" actId="207"/>
          <ac:spMkLst>
            <pc:docMk/>
            <pc:sldMk cId="4043564459" sldId="380"/>
            <ac:spMk id="2" creationId="{04EEDE56-92B4-EB7E-B076-D7C5617E5532}"/>
          </ac:spMkLst>
        </pc:spChg>
        <pc:spChg chg="add mod">
          <ac:chgData name="Belo, Matheus Da Silva" userId="45eb6f26-6161-4812-91c7-7aef21286289" providerId="ADAL" clId="{8805B200-5C14-452C-8A38-8EA3213BCE87}" dt="2025-05-16T13:44:03.070" v="6898" actId="207"/>
          <ac:spMkLst>
            <pc:docMk/>
            <pc:sldMk cId="4043564459" sldId="380"/>
            <ac:spMk id="4" creationId="{78A51E6C-3F18-3CAB-07C7-FDC28B330C3E}"/>
          </ac:spMkLst>
        </pc:spChg>
        <pc:spChg chg="add mod">
          <ac:chgData name="Belo, Matheus Da Silva" userId="45eb6f26-6161-4812-91c7-7aef21286289" providerId="ADAL" clId="{8805B200-5C14-452C-8A38-8EA3213BCE87}" dt="2025-05-15T02:21:21.826" v="6346" actId="12"/>
          <ac:spMkLst>
            <pc:docMk/>
            <pc:sldMk cId="4043564459" sldId="380"/>
            <ac:spMk id="6" creationId="{24EFAF0A-08C0-6044-421C-904DC2B43A47}"/>
          </ac:spMkLst>
        </pc:spChg>
        <pc:spChg chg="add mod">
          <ac:chgData name="Belo, Matheus Da Silva" userId="45eb6f26-6161-4812-91c7-7aef21286289" providerId="ADAL" clId="{8805B200-5C14-452C-8A38-8EA3213BCE87}" dt="2025-05-16T13:52:49.666" v="7185" actId="1076"/>
          <ac:spMkLst>
            <pc:docMk/>
            <pc:sldMk cId="4043564459" sldId="380"/>
            <ac:spMk id="7" creationId="{48F3499B-1D22-D23F-7078-19F2A5DFFBEF}"/>
          </ac:spMkLst>
        </pc:spChg>
        <pc:picChg chg="add mod">
          <ac:chgData name="Belo, Matheus Da Silva" userId="45eb6f26-6161-4812-91c7-7aef21286289" providerId="ADAL" clId="{8805B200-5C14-452C-8A38-8EA3213BCE87}" dt="2025-05-16T13:52:43.926" v="7184" actId="1076"/>
          <ac:picMkLst>
            <pc:docMk/>
            <pc:sldMk cId="4043564459" sldId="380"/>
            <ac:picMk id="3" creationId="{6A54E35C-08A1-99FD-3A2B-C851ADD60DC4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2196219017" sldId="381"/>
        </pc:sldMkLst>
        <pc:spChg chg="add mod">
          <ac:chgData name="Belo, Matheus Da Silva" userId="45eb6f26-6161-4812-91c7-7aef21286289" providerId="ADAL" clId="{8805B200-5C14-452C-8A38-8EA3213BCE87}" dt="2025-05-16T13:54:28.465" v="7219" actId="207"/>
          <ac:spMkLst>
            <pc:docMk/>
            <pc:sldMk cId="2196219017" sldId="381"/>
            <ac:spMk id="2" creationId="{A353089B-22FC-EB12-CE03-3336E98D13F3}"/>
          </ac:spMkLst>
        </pc:spChg>
        <pc:spChg chg="add mod">
          <ac:chgData name="Belo, Matheus Da Silva" userId="45eb6f26-6161-4812-91c7-7aef21286289" providerId="ADAL" clId="{8805B200-5C14-452C-8A38-8EA3213BCE87}" dt="2025-05-16T13:44:14.552" v="6904" actId="207"/>
          <ac:spMkLst>
            <pc:docMk/>
            <pc:sldMk cId="2196219017" sldId="381"/>
            <ac:spMk id="4" creationId="{E2C1F950-C481-CB66-9D48-F8884E784717}"/>
          </ac:spMkLst>
        </pc:spChg>
        <pc:spChg chg="add mod">
          <ac:chgData name="Belo, Matheus Da Silva" userId="45eb6f26-6161-4812-91c7-7aef21286289" providerId="ADAL" clId="{8805B200-5C14-452C-8A38-8EA3213BCE87}" dt="2025-05-21T03:20:43.865" v="19069" actId="207"/>
          <ac:spMkLst>
            <pc:docMk/>
            <pc:sldMk cId="2196219017" sldId="381"/>
            <ac:spMk id="5" creationId="{E5D55A3C-FDF4-C114-7459-5A835DEFBC78}"/>
          </ac:spMkLst>
        </pc:spChg>
        <pc:picChg chg="add mod">
          <ac:chgData name="Belo, Matheus Da Silva" userId="45eb6f26-6161-4812-91c7-7aef21286289" providerId="ADAL" clId="{8805B200-5C14-452C-8A38-8EA3213BCE87}" dt="2025-05-15T02:23:10.742" v="6357" actId="1076"/>
          <ac:picMkLst>
            <pc:docMk/>
            <pc:sldMk cId="2196219017" sldId="381"/>
            <ac:picMk id="3" creationId="{B330325E-A44A-3684-A5E8-0000B4F34453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3423633939" sldId="382"/>
        </pc:sldMkLst>
        <pc:spChg chg="add mod">
          <ac:chgData name="Belo, Matheus Da Silva" userId="45eb6f26-6161-4812-91c7-7aef21286289" providerId="ADAL" clId="{8805B200-5C14-452C-8A38-8EA3213BCE87}" dt="2025-05-16T13:54:24.160" v="7218" actId="207"/>
          <ac:spMkLst>
            <pc:docMk/>
            <pc:sldMk cId="3423633939" sldId="382"/>
            <ac:spMk id="2" creationId="{F086AD8C-2047-85D0-D8DE-DBF303148A8C}"/>
          </ac:spMkLst>
        </pc:spChg>
        <pc:spChg chg="add mod">
          <ac:chgData name="Belo, Matheus Da Silva" userId="45eb6f26-6161-4812-91c7-7aef21286289" providerId="ADAL" clId="{8805B200-5C14-452C-8A38-8EA3213BCE87}" dt="2025-05-16T13:44:20.376" v="6906" actId="207"/>
          <ac:spMkLst>
            <pc:docMk/>
            <pc:sldMk cId="3423633939" sldId="382"/>
            <ac:spMk id="6" creationId="{FF0C1972-4549-C31D-9340-A9DEA8B6C9C9}"/>
          </ac:spMkLst>
        </pc:spChg>
        <pc:picChg chg="add mod">
          <ac:chgData name="Belo, Matheus Da Silva" userId="45eb6f26-6161-4812-91c7-7aef21286289" providerId="ADAL" clId="{8805B200-5C14-452C-8A38-8EA3213BCE87}" dt="2025-05-15T02:26:38.511" v="6490" actId="1076"/>
          <ac:picMkLst>
            <pc:docMk/>
            <pc:sldMk cId="3423633939" sldId="382"/>
            <ac:picMk id="3" creationId="{00AB1C36-EE78-D3AB-5743-46FDB55BC44C}"/>
          </ac:picMkLst>
        </pc:picChg>
        <pc:picChg chg="add mod">
          <ac:chgData name="Belo, Matheus Da Silva" userId="45eb6f26-6161-4812-91c7-7aef21286289" providerId="ADAL" clId="{8805B200-5C14-452C-8A38-8EA3213BCE87}" dt="2025-05-15T02:26:40.145" v="6491" actId="1076"/>
          <ac:picMkLst>
            <pc:docMk/>
            <pc:sldMk cId="3423633939" sldId="382"/>
            <ac:picMk id="5" creationId="{698C46B2-66E0-769C-B4AD-F51B4418CE73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3434726526" sldId="383"/>
        </pc:sldMkLst>
        <pc:spChg chg="add mod">
          <ac:chgData name="Belo, Matheus Da Silva" userId="45eb6f26-6161-4812-91c7-7aef21286289" providerId="ADAL" clId="{8805B200-5C14-452C-8A38-8EA3213BCE87}" dt="2025-05-21T03:22:30.923" v="19071" actId="207"/>
          <ac:spMkLst>
            <pc:docMk/>
            <pc:sldMk cId="3434726526" sldId="383"/>
            <ac:spMk id="2" creationId="{BB0E2BE0-9FDF-3EF9-003A-4581472EB79C}"/>
          </ac:spMkLst>
        </pc:spChg>
        <pc:spChg chg="add mod">
          <ac:chgData name="Belo, Matheus Da Silva" userId="45eb6f26-6161-4812-91c7-7aef21286289" providerId="ADAL" clId="{8805B200-5C14-452C-8A38-8EA3213BCE87}" dt="2025-05-16T13:44:34.009" v="6910" actId="207"/>
          <ac:spMkLst>
            <pc:docMk/>
            <pc:sldMk cId="3434726526" sldId="383"/>
            <ac:spMk id="4" creationId="{D24E561F-077F-B93A-D64B-8B51036C5084}"/>
          </ac:spMkLst>
        </pc:spChg>
        <pc:spChg chg="add mod">
          <ac:chgData name="Belo, Matheus Da Silva" userId="45eb6f26-6161-4812-91c7-7aef21286289" providerId="ADAL" clId="{8805B200-5C14-452C-8A38-8EA3213BCE87}" dt="2025-05-16T13:54:19.416" v="7217" actId="207"/>
          <ac:spMkLst>
            <pc:docMk/>
            <pc:sldMk cId="3434726526" sldId="383"/>
            <ac:spMk id="5" creationId="{FE21D28F-F3A8-F4CC-A4CF-10410E15C271}"/>
          </ac:spMkLst>
        </pc:spChg>
        <pc:picChg chg="add mod">
          <ac:chgData name="Belo, Matheus Da Silva" userId="45eb6f26-6161-4812-91c7-7aef21286289" providerId="ADAL" clId="{8805B200-5C14-452C-8A38-8EA3213BCE87}" dt="2025-05-16T13:39:33.659" v="6592" actId="1076"/>
          <ac:picMkLst>
            <pc:docMk/>
            <pc:sldMk cId="3434726526" sldId="383"/>
            <ac:picMk id="3" creationId="{9726CFFB-9F1E-859B-5404-4C3D0C332446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3683927074" sldId="384"/>
        </pc:sldMkLst>
        <pc:spChg chg="add mod">
          <ac:chgData name="Belo, Matheus Da Silva" userId="45eb6f26-6161-4812-91c7-7aef21286289" providerId="ADAL" clId="{8805B200-5C14-452C-8A38-8EA3213BCE87}" dt="2025-05-16T13:44:41.563" v="6912" actId="207"/>
          <ac:spMkLst>
            <pc:docMk/>
            <pc:sldMk cId="3683927074" sldId="384"/>
            <ac:spMk id="4" creationId="{8C9583BF-B34A-9D5B-0EDE-C71091392833}"/>
          </ac:spMkLst>
        </pc:spChg>
        <pc:spChg chg="add mod">
          <ac:chgData name="Belo, Matheus Da Silva" userId="45eb6f26-6161-4812-91c7-7aef21286289" providerId="ADAL" clId="{8805B200-5C14-452C-8A38-8EA3213BCE87}" dt="2025-05-16T13:45:03.828" v="6914" actId="207"/>
          <ac:spMkLst>
            <pc:docMk/>
            <pc:sldMk cId="3683927074" sldId="384"/>
            <ac:spMk id="5" creationId="{25985EC9-690B-8D9C-123D-70058A8B37F1}"/>
          </ac:spMkLst>
        </pc:spChg>
        <pc:spChg chg="add mod">
          <ac:chgData name="Belo, Matheus Da Silva" userId="45eb6f26-6161-4812-91c7-7aef21286289" providerId="ADAL" clId="{8805B200-5C14-452C-8A38-8EA3213BCE87}" dt="2025-05-16T13:45:13.380" v="6916" actId="1076"/>
          <ac:spMkLst>
            <pc:docMk/>
            <pc:sldMk cId="3683927074" sldId="384"/>
            <ac:spMk id="6" creationId="{CD01B875-0F95-39CF-51B0-75E9A2DA5244}"/>
          </ac:spMkLst>
        </pc:spChg>
        <pc:spChg chg="add mod">
          <ac:chgData name="Belo, Matheus Da Silva" userId="45eb6f26-6161-4812-91c7-7aef21286289" providerId="ADAL" clId="{8805B200-5C14-452C-8A38-8EA3213BCE87}" dt="2025-05-16T13:54:14.293" v="7216" actId="207"/>
          <ac:spMkLst>
            <pc:docMk/>
            <pc:sldMk cId="3683927074" sldId="384"/>
            <ac:spMk id="7" creationId="{76306520-3B26-C1F1-6708-6036A08181A3}"/>
          </ac:spMkLst>
        </pc:spChg>
        <pc:picChg chg="add mod">
          <ac:chgData name="Belo, Matheus Da Silva" userId="45eb6f26-6161-4812-91c7-7aef21286289" providerId="ADAL" clId="{8805B200-5C14-452C-8A38-8EA3213BCE87}" dt="2025-05-16T13:41:10.594" v="6702" actId="1076"/>
          <ac:picMkLst>
            <pc:docMk/>
            <pc:sldMk cId="3683927074" sldId="384"/>
            <ac:picMk id="3" creationId="{6EBDACF8-B669-67BB-8492-AE2E47AF090B}"/>
          </ac:picMkLst>
        </pc:picChg>
      </pc:sldChg>
      <pc:sldChg chg="addSp modSp add mod ord modShow">
        <pc:chgData name="Belo, Matheus Da Silva" userId="45eb6f26-6161-4812-91c7-7aef21286289" providerId="ADAL" clId="{8805B200-5C14-452C-8A38-8EA3213BCE87}" dt="2025-05-22T02:08:31.706" v="24070" actId="729"/>
        <pc:sldMkLst>
          <pc:docMk/>
          <pc:sldMk cId="3200132330" sldId="385"/>
        </pc:sldMkLst>
        <pc:spChg chg="mod">
          <ac:chgData name="Belo, Matheus Da Silva" userId="45eb6f26-6161-4812-91c7-7aef21286289" providerId="ADAL" clId="{8805B200-5C14-452C-8A38-8EA3213BCE87}" dt="2025-05-16T14:11:53.868" v="8167" actId="20577"/>
          <ac:spMkLst>
            <pc:docMk/>
            <pc:sldMk cId="3200132330" sldId="385"/>
            <ac:spMk id="3" creationId="{E35E4DD2-D5DA-6A09-563D-4E84F81B5633}"/>
          </ac:spMkLst>
        </pc:spChg>
        <pc:picChg chg="add mod">
          <ac:chgData name="Belo, Matheus Da Silva" userId="45eb6f26-6161-4812-91c7-7aef21286289" providerId="ADAL" clId="{8805B200-5C14-452C-8A38-8EA3213BCE87}" dt="2025-05-20T13:52:04.566" v="14553"/>
          <ac:picMkLst>
            <pc:docMk/>
            <pc:sldMk cId="3200132330" sldId="385"/>
            <ac:picMk id="2" creationId="{01E947F5-4063-F5B8-9D03-0C2E2703581B}"/>
          </ac:picMkLst>
        </pc:picChg>
      </pc:sldChg>
      <pc:sldChg chg="addSp delSp modSp new del mod">
        <pc:chgData name="Belo, Matheus Da Silva" userId="45eb6f26-6161-4812-91c7-7aef21286289" providerId="ADAL" clId="{8805B200-5C14-452C-8A38-8EA3213BCE87}" dt="2025-05-16T14:13:26.727" v="8173" actId="47"/>
        <pc:sldMkLst>
          <pc:docMk/>
          <pc:sldMk cId="2826513443" sldId="386"/>
        </pc:sldMkLst>
      </pc:sldChg>
      <pc:sldChg chg="addSp delSp modSp add mod ord modNotesTx">
        <pc:chgData name="Belo, Matheus Da Silva" userId="45eb6f26-6161-4812-91c7-7aef21286289" providerId="ADAL" clId="{8805B200-5C14-452C-8A38-8EA3213BCE87}" dt="2025-05-22T02:06:33.367" v="24067"/>
        <pc:sldMkLst>
          <pc:docMk/>
          <pc:sldMk cId="3799087146" sldId="387"/>
        </pc:sldMkLst>
        <pc:spChg chg="mod">
          <ac:chgData name="Belo, Matheus Da Silva" userId="45eb6f26-6161-4812-91c7-7aef21286289" providerId="ADAL" clId="{8805B200-5C14-452C-8A38-8EA3213BCE87}" dt="2025-05-16T14:17:48.337" v="8566" actId="207"/>
          <ac:spMkLst>
            <pc:docMk/>
            <pc:sldMk cId="3799087146" sldId="387"/>
            <ac:spMk id="4" creationId="{475A6671-6ED3-CF07-FA1B-7A46677A9FBA}"/>
          </ac:spMkLst>
        </pc:spChg>
        <pc:spChg chg="mod">
          <ac:chgData name="Belo, Matheus Da Silva" userId="45eb6f26-6161-4812-91c7-7aef21286289" providerId="ADAL" clId="{8805B200-5C14-452C-8A38-8EA3213BCE87}" dt="2025-05-21T02:05:53.846" v="18991" actId="207"/>
          <ac:spMkLst>
            <pc:docMk/>
            <pc:sldMk cId="3799087146" sldId="387"/>
            <ac:spMk id="5" creationId="{11078C8C-DB49-F80C-8311-84D5B35196E7}"/>
          </ac:spMkLst>
        </pc:spChg>
        <pc:picChg chg="add mod">
          <ac:chgData name="Belo, Matheus Da Silva" userId="45eb6f26-6161-4812-91c7-7aef21286289" providerId="ADAL" clId="{8805B200-5C14-452C-8A38-8EA3213BCE87}" dt="2025-05-20T17:32:34.663" v="14975" actId="1440"/>
          <ac:picMkLst>
            <pc:docMk/>
            <pc:sldMk cId="3799087146" sldId="387"/>
            <ac:picMk id="3" creationId="{13E20389-244A-984C-AF8D-B72848819991}"/>
          </ac:picMkLst>
        </pc:picChg>
      </pc:sldChg>
      <pc:sldChg chg="add del">
        <pc:chgData name="Belo, Matheus Da Silva" userId="45eb6f26-6161-4812-91c7-7aef21286289" providerId="ADAL" clId="{8805B200-5C14-452C-8A38-8EA3213BCE87}" dt="2025-05-16T14:13:38.855" v="8176"/>
        <pc:sldMkLst>
          <pc:docMk/>
          <pc:sldMk cId="2798492824" sldId="388"/>
        </pc:sldMkLst>
      </pc:sldChg>
      <pc:sldChg chg="addSp delSp modSp add mod ord modNotesTx">
        <pc:chgData name="Belo, Matheus Da Silva" userId="45eb6f26-6161-4812-91c7-7aef21286289" providerId="ADAL" clId="{8805B200-5C14-452C-8A38-8EA3213BCE87}" dt="2025-05-22T02:06:33.367" v="24067"/>
        <pc:sldMkLst>
          <pc:docMk/>
          <pc:sldMk cId="4134952590" sldId="388"/>
        </pc:sldMkLst>
        <pc:spChg chg="mod">
          <ac:chgData name="Belo, Matheus Da Silva" userId="45eb6f26-6161-4812-91c7-7aef21286289" providerId="ADAL" clId="{8805B200-5C14-452C-8A38-8EA3213BCE87}" dt="2025-05-16T14:29:16.363" v="8793" actId="207"/>
          <ac:spMkLst>
            <pc:docMk/>
            <pc:sldMk cId="4134952590" sldId="388"/>
            <ac:spMk id="4" creationId="{09B14878-D49E-67AE-60E4-7C2EA8066060}"/>
          </ac:spMkLst>
        </pc:spChg>
        <pc:spChg chg="mod">
          <ac:chgData name="Belo, Matheus Da Silva" userId="45eb6f26-6161-4812-91c7-7aef21286289" providerId="ADAL" clId="{8805B200-5C14-452C-8A38-8EA3213BCE87}" dt="2025-05-21T02:06:37.604" v="18999" actId="207"/>
          <ac:spMkLst>
            <pc:docMk/>
            <pc:sldMk cId="4134952590" sldId="388"/>
            <ac:spMk id="5" creationId="{3EC6B077-BF07-D1E0-4A27-AA0F4E801568}"/>
          </ac:spMkLst>
        </pc:spChg>
        <pc:picChg chg="add mod">
          <ac:chgData name="Belo, Matheus Da Silva" userId="45eb6f26-6161-4812-91c7-7aef21286289" providerId="ADAL" clId="{8805B200-5C14-452C-8A38-8EA3213BCE87}" dt="2025-05-20T17:32:37.848" v="14976" actId="1440"/>
          <ac:picMkLst>
            <pc:docMk/>
            <pc:sldMk cId="4134952590" sldId="388"/>
            <ac:picMk id="6" creationId="{C5CB8169-4012-CDB8-C4EA-6336E27D267A}"/>
          </ac:picMkLst>
        </pc:picChg>
      </pc:sldChg>
      <pc:sldChg chg="addSp delSp modSp add mod ord modNotesTx">
        <pc:chgData name="Belo, Matheus Da Silva" userId="45eb6f26-6161-4812-91c7-7aef21286289" providerId="ADAL" clId="{8805B200-5C14-452C-8A38-8EA3213BCE87}" dt="2025-05-22T02:06:33.367" v="24067"/>
        <pc:sldMkLst>
          <pc:docMk/>
          <pc:sldMk cId="358612155" sldId="389"/>
        </pc:sldMkLst>
        <pc:spChg chg="mod">
          <ac:chgData name="Belo, Matheus Da Silva" userId="45eb6f26-6161-4812-91c7-7aef21286289" providerId="ADAL" clId="{8805B200-5C14-452C-8A38-8EA3213BCE87}" dt="2025-05-16T14:34:59.593" v="9228" actId="207"/>
          <ac:spMkLst>
            <pc:docMk/>
            <pc:sldMk cId="358612155" sldId="389"/>
            <ac:spMk id="4" creationId="{0EFEA5D1-D06B-8120-CAB1-ACCB74E0E870}"/>
          </ac:spMkLst>
        </pc:spChg>
        <pc:spChg chg="mod">
          <ac:chgData name="Belo, Matheus Da Silva" userId="45eb6f26-6161-4812-91c7-7aef21286289" providerId="ADAL" clId="{8805B200-5C14-452C-8A38-8EA3213BCE87}" dt="2025-05-21T02:06:40.834" v="19000" actId="207"/>
          <ac:spMkLst>
            <pc:docMk/>
            <pc:sldMk cId="358612155" sldId="389"/>
            <ac:spMk id="5" creationId="{7A1711BE-3991-671B-2CFB-DF3437721703}"/>
          </ac:spMkLst>
        </pc:spChg>
        <pc:picChg chg="add mod">
          <ac:chgData name="Belo, Matheus Da Silva" userId="45eb6f26-6161-4812-91c7-7aef21286289" providerId="ADAL" clId="{8805B200-5C14-452C-8A38-8EA3213BCE87}" dt="2025-05-20T17:32:41.203" v="14977" actId="1440"/>
          <ac:picMkLst>
            <pc:docMk/>
            <pc:sldMk cId="358612155" sldId="389"/>
            <ac:picMk id="3" creationId="{993553B1-E133-5C35-7A62-DFB68704FD3E}"/>
          </ac:picMkLst>
        </pc:picChg>
      </pc:sldChg>
      <pc:sldChg chg="addSp delSp modSp add mod ord modNotesTx">
        <pc:chgData name="Belo, Matheus Da Silva" userId="45eb6f26-6161-4812-91c7-7aef21286289" providerId="ADAL" clId="{8805B200-5C14-452C-8A38-8EA3213BCE87}" dt="2025-05-22T02:06:33.367" v="24067"/>
        <pc:sldMkLst>
          <pc:docMk/>
          <pc:sldMk cId="644273667" sldId="390"/>
        </pc:sldMkLst>
        <pc:spChg chg="mod">
          <ac:chgData name="Belo, Matheus Da Silva" userId="45eb6f26-6161-4812-91c7-7aef21286289" providerId="ADAL" clId="{8805B200-5C14-452C-8A38-8EA3213BCE87}" dt="2025-05-21T02:06:44.876" v="19001" actId="207"/>
          <ac:spMkLst>
            <pc:docMk/>
            <pc:sldMk cId="644273667" sldId="390"/>
            <ac:spMk id="5" creationId="{2CF6D214-9977-0DD3-439E-85FF2666F1C2}"/>
          </ac:spMkLst>
        </pc:spChg>
        <pc:spChg chg="add mod">
          <ac:chgData name="Belo, Matheus Da Silva" userId="45eb6f26-6161-4812-91c7-7aef21286289" providerId="ADAL" clId="{8805B200-5C14-452C-8A38-8EA3213BCE87}" dt="2025-05-16T14:42:34.258" v="9464" actId="20577"/>
          <ac:spMkLst>
            <pc:docMk/>
            <pc:sldMk cId="644273667" sldId="390"/>
            <ac:spMk id="7" creationId="{EEEFDB20-4423-B1A7-C57E-7F3A05743600}"/>
          </ac:spMkLst>
        </pc:spChg>
        <pc:picChg chg="add mod">
          <ac:chgData name="Belo, Matheus Da Silva" userId="45eb6f26-6161-4812-91c7-7aef21286289" providerId="ADAL" clId="{8805B200-5C14-452C-8A38-8EA3213BCE87}" dt="2025-05-20T17:32:44.334" v="14978" actId="1440"/>
          <ac:picMkLst>
            <pc:docMk/>
            <pc:sldMk cId="644273667" sldId="390"/>
            <ac:picMk id="6" creationId="{FC6B3016-A2EF-0E6E-D2BF-6189A83B4713}"/>
          </ac:picMkLst>
        </pc:picChg>
      </pc:sldChg>
      <pc:sldChg chg="addSp modSp add mod ord">
        <pc:chgData name="Belo, Matheus Da Silva" userId="45eb6f26-6161-4812-91c7-7aef21286289" providerId="ADAL" clId="{8805B200-5C14-452C-8A38-8EA3213BCE87}" dt="2025-05-22T02:07:40.440" v="24069"/>
        <pc:sldMkLst>
          <pc:docMk/>
          <pc:sldMk cId="2249171956" sldId="391"/>
        </pc:sldMkLst>
        <pc:spChg chg="mod">
          <ac:chgData name="Belo, Matheus Da Silva" userId="45eb6f26-6161-4812-91c7-7aef21286289" providerId="ADAL" clId="{8805B200-5C14-452C-8A38-8EA3213BCE87}" dt="2025-05-16T14:43:48.932" v="9477" actId="20577"/>
          <ac:spMkLst>
            <pc:docMk/>
            <pc:sldMk cId="2249171956" sldId="391"/>
            <ac:spMk id="3" creationId="{893C4487-291F-99F0-CC03-2FD2467AC222}"/>
          </ac:spMkLst>
        </pc:spChg>
        <pc:picChg chg="add mod">
          <ac:chgData name="Belo, Matheus Da Silva" userId="45eb6f26-6161-4812-91c7-7aef21286289" providerId="ADAL" clId="{8805B200-5C14-452C-8A38-8EA3213BCE87}" dt="2025-05-20T13:51:33.042" v="14547"/>
          <ac:picMkLst>
            <pc:docMk/>
            <pc:sldMk cId="2249171956" sldId="391"/>
            <ac:picMk id="2" creationId="{EB653D3A-5B6D-9740-BE9D-CDDD36F0C41B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07:40.440" v="24069"/>
        <pc:sldMkLst>
          <pc:docMk/>
          <pc:sldMk cId="560686589" sldId="392"/>
        </pc:sldMkLst>
        <pc:spChg chg="add mod">
          <ac:chgData name="Belo, Matheus Da Silva" userId="45eb6f26-6161-4812-91c7-7aef21286289" providerId="ADAL" clId="{8805B200-5C14-452C-8A38-8EA3213BCE87}" dt="2025-05-16T14:47:38.720" v="9802" actId="207"/>
          <ac:spMkLst>
            <pc:docMk/>
            <pc:sldMk cId="560686589" sldId="392"/>
            <ac:spMk id="4" creationId="{875E39EE-FA11-2980-391E-3823B36F8C2E}"/>
          </ac:spMkLst>
        </pc:spChg>
        <pc:spChg chg="add mod">
          <ac:chgData name="Belo, Matheus Da Silva" userId="45eb6f26-6161-4812-91c7-7aef21286289" providerId="ADAL" clId="{8805B200-5C14-452C-8A38-8EA3213BCE87}" dt="2025-05-16T14:47:58.038" v="9804" actId="207"/>
          <ac:spMkLst>
            <pc:docMk/>
            <pc:sldMk cId="560686589" sldId="392"/>
            <ac:spMk id="5" creationId="{137D4C3E-D601-F825-6C21-44B53666FD46}"/>
          </ac:spMkLst>
        </pc:spChg>
        <pc:picChg chg="add mod">
          <ac:chgData name="Belo, Matheus Da Silva" userId="45eb6f26-6161-4812-91c7-7aef21286289" providerId="ADAL" clId="{8805B200-5C14-452C-8A38-8EA3213BCE87}" dt="2025-05-16T14:44:15.455" v="9482" actId="1076"/>
          <ac:picMkLst>
            <pc:docMk/>
            <pc:sldMk cId="560686589" sldId="392"/>
            <ac:picMk id="3" creationId="{7E3F1AB9-2BCE-E426-AA76-E0269892FBD7}"/>
          </ac:picMkLst>
        </pc:picChg>
      </pc:sldChg>
      <pc:sldChg chg="addSp modSp new mod ord modNotesTx">
        <pc:chgData name="Belo, Matheus Da Silva" userId="45eb6f26-6161-4812-91c7-7aef21286289" providerId="ADAL" clId="{8805B200-5C14-452C-8A38-8EA3213BCE87}" dt="2025-05-22T02:07:40.440" v="24069"/>
        <pc:sldMkLst>
          <pc:docMk/>
          <pc:sldMk cId="3759745535" sldId="393"/>
        </pc:sldMkLst>
        <pc:spChg chg="add mod">
          <ac:chgData name="Belo, Matheus Da Silva" userId="45eb6f26-6161-4812-91c7-7aef21286289" providerId="ADAL" clId="{8805B200-5C14-452C-8A38-8EA3213BCE87}" dt="2025-05-21T02:04:52.443" v="18985" actId="113"/>
          <ac:spMkLst>
            <pc:docMk/>
            <pc:sldMk cId="3759745535" sldId="393"/>
            <ac:spMk id="4" creationId="{74BF240D-9BD4-23D9-2A4D-87B74113AF1A}"/>
          </ac:spMkLst>
        </pc:spChg>
        <pc:picChg chg="add mod">
          <ac:chgData name="Belo, Matheus Da Silva" userId="45eb6f26-6161-4812-91c7-7aef21286289" providerId="ADAL" clId="{8805B200-5C14-452C-8A38-8EA3213BCE87}" dt="2025-05-21T02:04:56.741" v="18986" actId="1440"/>
          <ac:picMkLst>
            <pc:docMk/>
            <pc:sldMk cId="3759745535" sldId="393"/>
            <ac:picMk id="3" creationId="{271A25D2-F045-FEBC-1C24-72B4EF6B1FB5}"/>
          </ac:picMkLst>
        </pc:picChg>
      </pc:sldChg>
      <pc:sldChg chg="addSp delSp modSp new mod ord setBg">
        <pc:chgData name="Belo, Matheus Da Silva" userId="45eb6f26-6161-4812-91c7-7aef21286289" providerId="ADAL" clId="{8805B200-5C14-452C-8A38-8EA3213BCE87}" dt="2025-05-22T02:51:46.723" v="25608" actId="1076"/>
        <pc:sldMkLst>
          <pc:docMk/>
          <pc:sldMk cId="1303213549" sldId="394"/>
        </pc:sldMkLst>
        <pc:spChg chg="add mod">
          <ac:chgData name="Belo, Matheus Da Silva" userId="45eb6f26-6161-4812-91c7-7aef21286289" providerId="ADAL" clId="{8805B200-5C14-452C-8A38-8EA3213BCE87}" dt="2025-05-22T02:51:20.561" v="25602" actId="207"/>
          <ac:spMkLst>
            <pc:docMk/>
            <pc:sldMk cId="1303213549" sldId="394"/>
            <ac:spMk id="2" creationId="{9D51D22B-787B-62F0-510D-0A9F79D6D1DD}"/>
          </ac:spMkLst>
        </pc:spChg>
        <pc:spChg chg="add mod">
          <ac:chgData name="Belo, Matheus Da Silva" userId="45eb6f26-6161-4812-91c7-7aef21286289" providerId="ADAL" clId="{8805B200-5C14-452C-8A38-8EA3213BCE87}" dt="2025-05-21T02:04:39.314" v="18982" actId="207"/>
          <ac:spMkLst>
            <pc:docMk/>
            <pc:sldMk cId="1303213549" sldId="394"/>
            <ac:spMk id="4" creationId="{FC68490F-3E9D-80C4-5C0B-24A7AE1708A4}"/>
          </ac:spMkLst>
        </pc:spChg>
        <pc:spChg chg="add">
          <ac:chgData name="Belo, Matheus Da Silva" userId="45eb6f26-6161-4812-91c7-7aef21286289" providerId="ADAL" clId="{8805B200-5C14-452C-8A38-8EA3213BCE87}" dt="2025-05-16T16:57:05.134" v="10526" actId="26606"/>
          <ac:spMkLst>
            <pc:docMk/>
            <pc:sldMk cId="1303213549" sldId="394"/>
            <ac:spMk id="6" creationId="{A2679492-7988-4050-9056-542444452411}"/>
          </ac:spMkLst>
        </pc:spChg>
        <pc:spChg chg="add">
          <ac:chgData name="Belo, Matheus Da Silva" userId="45eb6f26-6161-4812-91c7-7aef21286289" providerId="ADAL" clId="{8805B200-5C14-452C-8A38-8EA3213BCE87}" dt="2025-05-16T16:57:05.134" v="10526" actId="26606"/>
          <ac:spMkLst>
            <pc:docMk/>
            <pc:sldMk cId="1303213549" sldId="394"/>
            <ac:spMk id="7" creationId="{B091B163-7D61-4891-ABCF-5C13D9C418D0}"/>
          </ac:spMkLst>
        </pc:spChg>
        <pc:spChg chg="add mod">
          <ac:chgData name="Belo, Matheus Da Silva" userId="45eb6f26-6161-4812-91c7-7aef21286289" providerId="ADAL" clId="{8805B200-5C14-452C-8A38-8EA3213BCE87}" dt="2025-05-22T02:51:46.723" v="25608" actId="1076"/>
          <ac:spMkLst>
            <pc:docMk/>
            <pc:sldMk cId="1303213549" sldId="394"/>
            <ac:spMk id="9" creationId="{38B9B8F1-7560-84DB-6E2D-352FB4E46633}"/>
          </ac:spMkLst>
        </pc:spChg>
        <pc:picChg chg="add mod ord">
          <ac:chgData name="Belo, Matheus Da Silva" userId="45eb6f26-6161-4812-91c7-7aef21286289" providerId="ADAL" clId="{8805B200-5C14-452C-8A38-8EA3213BCE87}" dt="2025-05-16T16:57:14.188" v="10527" actId="27614"/>
          <ac:picMkLst>
            <pc:docMk/>
            <pc:sldMk cId="1303213549" sldId="394"/>
            <ac:picMk id="3" creationId="{BB62AD96-5A7D-3035-6EC6-B04AF10988CD}"/>
          </ac:picMkLst>
        </pc:picChg>
        <pc:cxnChg chg="add">
          <ac:chgData name="Belo, Matheus Da Silva" userId="45eb6f26-6161-4812-91c7-7aef21286289" providerId="ADAL" clId="{8805B200-5C14-452C-8A38-8EA3213BCE87}" dt="2025-05-16T16:57:05.134" v="10526" actId="26606"/>
          <ac:cxnSpMkLst>
            <pc:docMk/>
            <pc:sldMk cId="1303213549" sldId="394"/>
            <ac:cxnSpMk id="8" creationId="{C49DA8F6-BCC1-4447-B54C-57856834B94B}"/>
          </ac:cxnSpMkLst>
        </pc:cxnChg>
      </pc:sldChg>
      <pc:sldChg chg="addSp modSp new mod ord">
        <pc:chgData name="Belo, Matheus Da Silva" userId="45eb6f26-6161-4812-91c7-7aef21286289" providerId="ADAL" clId="{8805B200-5C14-452C-8A38-8EA3213BCE87}" dt="2025-05-22T02:07:40.440" v="24069"/>
        <pc:sldMkLst>
          <pc:docMk/>
          <pc:sldMk cId="2445580549" sldId="395"/>
        </pc:sldMkLst>
        <pc:spChg chg="add mod">
          <ac:chgData name="Belo, Matheus Da Silva" userId="45eb6f26-6161-4812-91c7-7aef21286289" providerId="ADAL" clId="{8805B200-5C14-452C-8A38-8EA3213BCE87}" dt="2025-05-16T17:02:48.912" v="10748" actId="207"/>
          <ac:spMkLst>
            <pc:docMk/>
            <pc:sldMk cId="2445580549" sldId="395"/>
            <ac:spMk id="6" creationId="{4FA73FCD-E511-68AC-511B-4D0A4F388190}"/>
          </ac:spMkLst>
        </pc:spChg>
        <pc:spChg chg="add mod">
          <ac:chgData name="Belo, Matheus Da Silva" userId="45eb6f26-6161-4812-91c7-7aef21286289" providerId="ADAL" clId="{8805B200-5C14-452C-8A38-8EA3213BCE87}" dt="2025-05-16T17:02:56.801" v="10749" actId="207"/>
          <ac:spMkLst>
            <pc:docMk/>
            <pc:sldMk cId="2445580549" sldId="395"/>
            <ac:spMk id="7" creationId="{8C8F2C88-31CD-D588-0B9F-D75ECD9CA515}"/>
          </ac:spMkLst>
        </pc:spChg>
        <pc:picChg chg="add mod">
          <ac:chgData name="Belo, Matheus Da Silva" userId="45eb6f26-6161-4812-91c7-7aef21286289" providerId="ADAL" clId="{8805B200-5C14-452C-8A38-8EA3213BCE87}" dt="2025-05-16T16:59:15.876" v="10534" actId="1076"/>
          <ac:picMkLst>
            <pc:docMk/>
            <pc:sldMk cId="2445580549" sldId="395"/>
            <ac:picMk id="3" creationId="{40723151-FD85-881F-EEF0-6A10C6CD18A1}"/>
          </ac:picMkLst>
        </pc:picChg>
        <pc:picChg chg="add mod">
          <ac:chgData name="Belo, Matheus Da Silva" userId="45eb6f26-6161-4812-91c7-7aef21286289" providerId="ADAL" clId="{8805B200-5C14-452C-8A38-8EA3213BCE87}" dt="2025-05-16T17:01:36.952" v="10702" actId="1076"/>
          <ac:picMkLst>
            <pc:docMk/>
            <pc:sldMk cId="2445580549" sldId="395"/>
            <ac:picMk id="5" creationId="{D4B7ED5A-FBC5-5113-8D5B-57EC01F3E6A7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07:40.440" v="24069"/>
        <pc:sldMkLst>
          <pc:docMk/>
          <pc:sldMk cId="3175388088" sldId="396"/>
        </pc:sldMkLst>
        <pc:spChg chg="add mod">
          <ac:chgData name="Belo, Matheus Da Silva" userId="45eb6f26-6161-4812-91c7-7aef21286289" providerId="ADAL" clId="{8805B200-5C14-452C-8A38-8EA3213BCE87}" dt="2025-05-16T17:13:44.544" v="11323" actId="20577"/>
          <ac:spMkLst>
            <pc:docMk/>
            <pc:sldMk cId="3175388088" sldId="396"/>
            <ac:spMk id="6" creationId="{22356FF6-398A-EE3D-ACCC-611C10A31538}"/>
          </ac:spMkLst>
        </pc:spChg>
        <pc:spChg chg="add mod">
          <ac:chgData name="Belo, Matheus Da Silva" userId="45eb6f26-6161-4812-91c7-7aef21286289" providerId="ADAL" clId="{8805B200-5C14-452C-8A38-8EA3213BCE87}" dt="2025-05-16T17:13:50.355" v="11328" actId="20577"/>
          <ac:spMkLst>
            <pc:docMk/>
            <pc:sldMk cId="3175388088" sldId="396"/>
            <ac:spMk id="7" creationId="{EE723E5B-A1E7-0BF8-6B05-9AC14D8CCDB3}"/>
          </ac:spMkLst>
        </pc:spChg>
        <pc:picChg chg="add mod">
          <ac:chgData name="Belo, Matheus Da Silva" userId="45eb6f26-6161-4812-91c7-7aef21286289" providerId="ADAL" clId="{8805B200-5C14-452C-8A38-8EA3213BCE87}" dt="2025-05-16T17:03:58.771" v="10752" actId="1076"/>
          <ac:picMkLst>
            <pc:docMk/>
            <pc:sldMk cId="3175388088" sldId="396"/>
            <ac:picMk id="3" creationId="{BC5426CE-CCC0-404C-DC8D-52B11A97AC07}"/>
          </ac:picMkLst>
        </pc:picChg>
        <pc:picChg chg="add mod">
          <ac:chgData name="Belo, Matheus Da Silva" userId="45eb6f26-6161-4812-91c7-7aef21286289" providerId="ADAL" clId="{8805B200-5C14-452C-8A38-8EA3213BCE87}" dt="2025-05-16T17:04:03.937" v="10754" actId="1076"/>
          <ac:picMkLst>
            <pc:docMk/>
            <pc:sldMk cId="3175388088" sldId="396"/>
            <ac:picMk id="5" creationId="{A60663EA-EC6B-14BB-566B-7ECCF7ED5C1C}"/>
          </ac:picMkLst>
        </pc:picChg>
      </pc:sldChg>
      <pc:sldChg chg="addSp delSp modSp new mod ord setBg modNotesTx">
        <pc:chgData name="Belo, Matheus Da Silva" userId="45eb6f26-6161-4812-91c7-7aef21286289" providerId="ADAL" clId="{8805B200-5C14-452C-8A38-8EA3213BCE87}" dt="2025-05-22T02:07:40.440" v="24069"/>
        <pc:sldMkLst>
          <pc:docMk/>
          <pc:sldMk cId="41808342" sldId="397"/>
        </pc:sldMkLst>
        <pc:spChg chg="add mod">
          <ac:chgData name="Belo, Matheus Da Silva" userId="45eb6f26-6161-4812-91c7-7aef21286289" providerId="ADAL" clId="{8805B200-5C14-452C-8A38-8EA3213BCE87}" dt="2025-05-16T17:14:23.742" v="11347" actId="207"/>
          <ac:spMkLst>
            <pc:docMk/>
            <pc:sldMk cId="41808342" sldId="397"/>
            <ac:spMk id="4" creationId="{1EE763A0-4D1D-DDDB-0D8C-FDFB38F914C0}"/>
          </ac:spMkLst>
        </pc:spChg>
        <pc:spChg chg="add mod">
          <ac:chgData name="Belo, Matheus Da Silva" userId="45eb6f26-6161-4812-91c7-7aef21286289" providerId="ADAL" clId="{8805B200-5C14-452C-8A38-8EA3213BCE87}" dt="2025-05-16T17:14:33.087" v="11349" actId="207"/>
          <ac:spMkLst>
            <pc:docMk/>
            <pc:sldMk cId="41808342" sldId="397"/>
            <ac:spMk id="5" creationId="{7C7E8236-2216-209C-9F8A-C07AA0E4E8B3}"/>
          </ac:spMkLst>
        </pc:spChg>
        <pc:picChg chg="add mod">
          <ac:chgData name="Belo, Matheus Da Silva" userId="45eb6f26-6161-4812-91c7-7aef21286289" providerId="ADAL" clId="{8805B200-5C14-452C-8A38-8EA3213BCE87}" dt="2025-05-16T17:08:43.488" v="10911" actId="1076"/>
          <ac:picMkLst>
            <pc:docMk/>
            <pc:sldMk cId="41808342" sldId="397"/>
            <ac:picMk id="3" creationId="{3A3DCE05-9172-202D-803F-A688AC6F83F5}"/>
          </ac:picMkLst>
        </pc:picChg>
      </pc:sldChg>
      <pc:sldChg chg="addSp modSp new mod ord modNotesTx">
        <pc:chgData name="Belo, Matheus Da Silva" userId="45eb6f26-6161-4812-91c7-7aef21286289" providerId="ADAL" clId="{8805B200-5C14-452C-8A38-8EA3213BCE87}" dt="2025-05-22T02:07:40.440" v="24069"/>
        <pc:sldMkLst>
          <pc:docMk/>
          <pc:sldMk cId="2636685395" sldId="398"/>
        </pc:sldMkLst>
        <pc:spChg chg="add mod">
          <ac:chgData name="Belo, Matheus Da Silva" userId="45eb6f26-6161-4812-91c7-7aef21286289" providerId="ADAL" clId="{8805B200-5C14-452C-8A38-8EA3213BCE87}" dt="2025-05-16T17:14:39.102" v="11350" actId="207"/>
          <ac:spMkLst>
            <pc:docMk/>
            <pc:sldMk cId="2636685395" sldId="398"/>
            <ac:spMk id="8" creationId="{6841D12C-6945-A948-5D11-8CACD435804E}"/>
          </ac:spMkLst>
        </pc:spChg>
        <pc:spChg chg="add mod">
          <ac:chgData name="Belo, Matheus Da Silva" userId="45eb6f26-6161-4812-91c7-7aef21286289" providerId="ADAL" clId="{8805B200-5C14-452C-8A38-8EA3213BCE87}" dt="2025-05-16T17:14:49.053" v="11351" actId="207"/>
          <ac:spMkLst>
            <pc:docMk/>
            <pc:sldMk cId="2636685395" sldId="398"/>
            <ac:spMk id="9" creationId="{2DD0503F-B13A-FDA4-731E-62931E4026E2}"/>
          </ac:spMkLst>
        </pc:spChg>
        <pc:spChg chg="add mod">
          <ac:chgData name="Belo, Matheus Da Silva" userId="45eb6f26-6161-4812-91c7-7aef21286289" providerId="ADAL" clId="{8805B200-5C14-452C-8A38-8EA3213BCE87}" dt="2025-05-16T17:14:07.432" v="11345" actId="20577"/>
          <ac:spMkLst>
            <pc:docMk/>
            <pc:sldMk cId="2636685395" sldId="398"/>
            <ac:spMk id="10" creationId="{44880298-AF3F-BB9A-F2E9-57A09CF6772A}"/>
          </ac:spMkLst>
        </pc:spChg>
        <pc:spChg chg="add mod">
          <ac:chgData name="Belo, Matheus Da Silva" userId="45eb6f26-6161-4812-91c7-7aef21286289" providerId="ADAL" clId="{8805B200-5C14-452C-8A38-8EA3213BCE87}" dt="2025-05-16T17:14:58.777" v="11353" actId="207"/>
          <ac:spMkLst>
            <pc:docMk/>
            <pc:sldMk cId="2636685395" sldId="398"/>
            <ac:spMk id="11" creationId="{260243A2-D593-FE22-F3B5-80B821D6B43C}"/>
          </ac:spMkLst>
        </pc:spChg>
        <pc:picChg chg="add mod">
          <ac:chgData name="Belo, Matheus Da Silva" userId="45eb6f26-6161-4812-91c7-7aef21286289" providerId="ADAL" clId="{8805B200-5C14-452C-8A38-8EA3213BCE87}" dt="2025-05-16T17:10:49.580" v="11042" actId="1076"/>
          <ac:picMkLst>
            <pc:docMk/>
            <pc:sldMk cId="2636685395" sldId="398"/>
            <ac:picMk id="3" creationId="{E7948341-4D96-AC33-5C24-23F59CB8CFEC}"/>
          </ac:picMkLst>
        </pc:picChg>
        <pc:picChg chg="add mod">
          <ac:chgData name="Belo, Matheus Da Silva" userId="45eb6f26-6161-4812-91c7-7aef21286289" providerId="ADAL" clId="{8805B200-5C14-452C-8A38-8EA3213BCE87}" dt="2025-05-16T17:10:51.073" v="11043" actId="1076"/>
          <ac:picMkLst>
            <pc:docMk/>
            <pc:sldMk cId="2636685395" sldId="398"/>
            <ac:picMk id="5" creationId="{D3A7770F-1FA3-0099-F6FC-45EA50C87B3C}"/>
          </ac:picMkLst>
        </pc:picChg>
        <pc:picChg chg="add mod">
          <ac:chgData name="Belo, Matheus Da Silva" userId="45eb6f26-6161-4812-91c7-7aef21286289" providerId="ADAL" clId="{8805B200-5C14-452C-8A38-8EA3213BCE87}" dt="2025-05-16T17:10:48.057" v="11041" actId="1076"/>
          <ac:picMkLst>
            <pc:docMk/>
            <pc:sldMk cId="2636685395" sldId="398"/>
            <ac:picMk id="7" creationId="{B5D91B2A-0DD3-DDA2-2912-3438D21F210D}"/>
          </ac:picMkLst>
        </pc:picChg>
      </pc:sldChg>
      <pc:sldChg chg="addSp modSp add mod ord">
        <pc:chgData name="Belo, Matheus Da Silva" userId="45eb6f26-6161-4812-91c7-7aef21286289" providerId="ADAL" clId="{8805B200-5C14-452C-8A38-8EA3213BCE87}" dt="2025-05-22T01:59:51.771" v="24061"/>
        <pc:sldMkLst>
          <pc:docMk/>
          <pc:sldMk cId="2020774807" sldId="399"/>
        </pc:sldMkLst>
        <pc:spChg chg="mod">
          <ac:chgData name="Belo, Matheus Da Silva" userId="45eb6f26-6161-4812-91c7-7aef21286289" providerId="ADAL" clId="{8805B200-5C14-452C-8A38-8EA3213BCE87}" dt="2025-05-16T17:21:06.702" v="11845" actId="20577"/>
          <ac:spMkLst>
            <pc:docMk/>
            <pc:sldMk cId="2020774807" sldId="399"/>
            <ac:spMk id="3" creationId="{E01145C5-5481-2A16-FCCC-657AA3AE1A71}"/>
          </ac:spMkLst>
        </pc:spChg>
        <pc:picChg chg="add mod">
          <ac:chgData name="Belo, Matheus Da Silva" userId="45eb6f26-6161-4812-91c7-7aef21286289" providerId="ADAL" clId="{8805B200-5C14-452C-8A38-8EA3213BCE87}" dt="2025-05-20T13:51:29.825" v="14546"/>
          <ac:picMkLst>
            <pc:docMk/>
            <pc:sldMk cId="2020774807" sldId="399"/>
            <ac:picMk id="2" creationId="{FC70309E-0E71-9A1D-8FA8-093E4674396E}"/>
          </ac:picMkLst>
        </pc:picChg>
      </pc:sldChg>
      <pc:sldChg chg="addSp modSp new mod ord modNotesTx">
        <pc:chgData name="Belo, Matheus Da Silva" userId="45eb6f26-6161-4812-91c7-7aef21286289" providerId="ADAL" clId="{8805B200-5C14-452C-8A38-8EA3213BCE87}" dt="2025-05-22T01:59:51.771" v="24061"/>
        <pc:sldMkLst>
          <pc:docMk/>
          <pc:sldMk cId="2022001933" sldId="400"/>
        </pc:sldMkLst>
        <pc:spChg chg="add mod">
          <ac:chgData name="Belo, Matheus Da Silva" userId="45eb6f26-6161-4812-91c7-7aef21286289" providerId="ADAL" clId="{8805B200-5C14-452C-8A38-8EA3213BCE87}" dt="2025-05-21T02:03:57.201" v="18970" actId="20577"/>
          <ac:spMkLst>
            <pc:docMk/>
            <pc:sldMk cId="2022001933" sldId="400"/>
            <ac:spMk id="2" creationId="{C4CDBD0C-99AC-E398-C548-713E1E046DF1}"/>
          </ac:spMkLst>
        </pc:spChg>
        <pc:spChg chg="add mod">
          <ac:chgData name="Belo, Matheus Da Silva" userId="45eb6f26-6161-4812-91c7-7aef21286289" providerId="ADAL" clId="{8805B200-5C14-452C-8A38-8EA3213BCE87}" dt="2025-05-16T17:34:42.560" v="12242" actId="207"/>
          <ac:spMkLst>
            <pc:docMk/>
            <pc:sldMk cId="2022001933" sldId="400"/>
            <ac:spMk id="4" creationId="{C613DFF7-B77D-3C20-1636-A0D711697F89}"/>
          </ac:spMkLst>
        </pc:spChg>
        <pc:picChg chg="add mod">
          <ac:chgData name="Belo, Matheus Da Silva" userId="45eb6f26-6161-4812-91c7-7aef21286289" providerId="ADAL" clId="{8805B200-5C14-452C-8A38-8EA3213BCE87}" dt="2025-05-16T17:17:46.338" v="11524" actId="1076"/>
          <ac:picMkLst>
            <pc:docMk/>
            <pc:sldMk cId="2022001933" sldId="400"/>
            <ac:picMk id="3" creationId="{DF701189-85F9-BBC8-6290-208233632D9A}"/>
          </ac:picMkLst>
        </pc:picChg>
      </pc:sldChg>
      <pc:sldChg chg="addSp delSp modSp add mod ord setBg delDesignElem modNotesTx">
        <pc:chgData name="Belo, Matheus Da Silva" userId="45eb6f26-6161-4812-91c7-7aef21286289" providerId="ADAL" clId="{8805B200-5C14-452C-8A38-8EA3213BCE87}" dt="2025-05-22T02:53:02.219" v="25645" actId="1076"/>
        <pc:sldMkLst>
          <pc:docMk/>
          <pc:sldMk cId="1300477256" sldId="401"/>
        </pc:sldMkLst>
        <pc:spChg chg="add mod">
          <ac:chgData name="Belo, Matheus Da Silva" userId="45eb6f26-6161-4812-91c7-7aef21286289" providerId="ADAL" clId="{8805B200-5C14-452C-8A38-8EA3213BCE87}" dt="2025-05-21T02:03:49.113" v="18968" actId="207"/>
          <ac:spMkLst>
            <pc:docMk/>
            <pc:sldMk cId="1300477256" sldId="401"/>
            <ac:spMk id="2" creationId="{35271191-3BCC-522B-CFD3-5AAC7FE4DDA1}"/>
          </ac:spMkLst>
        </pc:spChg>
        <pc:spChg chg="mod">
          <ac:chgData name="Belo, Matheus Da Silva" userId="45eb6f26-6161-4812-91c7-7aef21286289" providerId="ADAL" clId="{8805B200-5C14-452C-8A38-8EA3213BCE87}" dt="2025-05-22T02:52:44.950" v="25641" actId="20577"/>
          <ac:spMkLst>
            <pc:docMk/>
            <pc:sldMk cId="1300477256" sldId="401"/>
            <ac:spMk id="4" creationId="{1E995AB3-67C4-E85B-697A-CCABDCA28C11}"/>
          </ac:spMkLst>
        </pc:spChg>
        <pc:spChg chg="add mod">
          <ac:chgData name="Belo, Matheus Da Silva" userId="45eb6f26-6161-4812-91c7-7aef21286289" providerId="ADAL" clId="{8805B200-5C14-452C-8A38-8EA3213BCE87}" dt="2025-05-22T02:52:55.723" v="25643" actId="207"/>
          <ac:spMkLst>
            <pc:docMk/>
            <pc:sldMk cId="1300477256" sldId="401"/>
            <ac:spMk id="5" creationId="{555320CF-EA13-2A2A-9043-EA680C824824}"/>
          </ac:spMkLst>
        </pc:spChg>
        <pc:spChg chg="add mod">
          <ac:chgData name="Belo, Matheus Da Silva" userId="45eb6f26-6161-4812-91c7-7aef21286289" providerId="ADAL" clId="{8805B200-5C14-452C-8A38-8EA3213BCE87}" dt="2025-05-22T02:53:02.219" v="25645" actId="1076"/>
          <ac:spMkLst>
            <pc:docMk/>
            <pc:sldMk cId="1300477256" sldId="401"/>
            <ac:spMk id="6" creationId="{D3408C09-B545-2ECC-29BD-93BDB5D0960E}"/>
          </ac:spMkLst>
        </pc:spChg>
      </pc:sldChg>
      <pc:sldChg chg="addSp delSp modSp new mod ord">
        <pc:chgData name="Belo, Matheus Da Silva" userId="45eb6f26-6161-4812-91c7-7aef21286289" providerId="ADAL" clId="{8805B200-5C14-452C-8A38-8EA3213BCE87}" dt="2025-05-22T01:59:51.771" v="24061"/>
        <pc:sldMkLst>
          <pc:docMk/>
          <pc:sldMk cId="1062672463" sldId="402"/>
        </pc:sldMkLst>
        <pc:spChg chg="add mod">
          <ac:chgData name="Belo, Matheus Da Silva" userId="45eb6f26-6161-4812-91c7-7aef21286289" providerId="ADAL" clId="{8805B200-5C14-452C-8A38-8EA3213BCE87}" dt="2025-05-21T02:04:03.776" v="18975" actId="20577"/>
          <ac:spMkLst>
            <pc:docMk/>
            <pc:sldMk cId="1062672463" sldId="402"/>
            <ac:spMk id="2" creationId="{4C23FE24-94B1-5730-7112-EFD4E1EA2859}"/>
          </ac:spMkLst>
        </pc:spChg>
        <pc:spChg chg="add mod">
          <ac:chgData name="Belo, Matheus Da Silva" userId="45eb6f26-6161-4812-91c7-7aef21286289" providerId="ADAL" clId="{8805B200-5C14-452C-8A38-8EA3213BCE87}" dt="2025-05-16T17:24:58.469" v="11911" actId="207"/>
          <ac:spMkLst>
            <pc:docMk/>
            <pc:sldMk cId="1062672463" sldId="402"/>
            <ac:spMk id="6" creationId="{8541C114-B220-D0B4-8686-7499751E7D93}"/>
          </ac:spMkLst>
        </pc:spChg>
        <pc:picChg chg="add mod">
          <ac:chgData name="Belo, Matheus Da Silva" userId="45eb6f26-6161-4812-91c7-7aef21286289" providerId="ADAL" clId="{8805B200-5C14-452C-8A38-8EA3213BCE87}" dt="2025-05-21T02:04:00.087" v="18972" actId="1076"/>
          <ac:picMkLst>
            <pc:docMk/>
            <pc:sldMk cId="1062672463" sldId="402"/>
            <ac:picMk id="3" creationId="{9707FA68-8616-69F7-7D27-E7C9CDB3624E}"/>
          </ac:picMkLst>
        </pc:picChg>
      </pc:sldChg>
      <pc:sldChg chg="addSp delSp modSp new mod ord modNotesTx">
        <pc:chgData name="Belo, Matheus Da Silva" userId="45eb6f26-6161-4812-91c7-7aef21286289" providerId="ADAL" clId="{8805B200-5C14-452C-8A38-8EA3213BCE87}" dt="2025-05-22T01:59:51.771" v="24061"/>
        <pc:sldMkLst>
          <pc:docMk/>
          <pc:sldMk cId="4232416717" sldId="403"/>
        </pc:sldMkLst>
        <pc:spChg chg="add mod">
          <ac:chgData name="Belo, Matheus Da Silva" userId="45eb6f26-6161-4812-91c7-7aef21286289" providerId="ADAL" clId="{8805B200-5C14-452C-8A38-8EA3213BCE87}" dt="2025-05-21T02:04:09.476" v="18977" actId="20577"/>
          <ac:spMkLst>
            <pc:docMk/>
            <pc:sldMk cId="4232416717" sldId="403"/>
            <ac:spMk id="2" creationId="{F0E8DDD4-0361-5BDB-5228-5764A4054DFA}"/>
          </ac:spMkLst>
        </pc:spChg>
        <pc:spChg chg="add mod">
          <ac:chgData name="Belo, Matheus Da Silva" userId="45eb6f26-6161-4812-91c7-7aef21286289" providerId="ADAL" clId="{8805B200-5C14-452C-8A38-8EA3213BCE87}" dt="2025-05-16T17:33:21.136" v="12173" actId="207"/>
          <ac:spMkLst>
            <pc:docMk/>
            <pc:sldMk cId="4232416717" sldId="403"/>
            <ac:spMk id="5" creationId="{65CBA1A1-2827-7A46-F804-D31C25B0A4E6}"/>
          </ac:spMkLst>
        </pc:spChg>
        <pc:picChg chg="add mod">
          <ac:chgData name="Belo, Matheus Da Silva" userId="45eb6f26-6161-4812-91c7-7aef21286289" providerId="ADAL" clId="{8805B200-5C14-452C-8A38-8EA3213BCE87}" dt="2025-05-16T17:30:54.587" v="11920" actId="1076"/>
          <ac:picMkLst>
            <pc:docMk/>
            <pc:sldMk cId="4232416717" sldId="403"/>
            <ac:picMk id="4" creationId="{1E6345C2-AA8C-4F85-9D85-D2D3F6610D28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54:34.964" v="25649" actId="1076"/>
        <pc:sldMkLst>
          <pc:docMk/>
          <pc:sldMk cId="335342114" sldId="404"/>
        </pc:sldMkLst>
        <pc:spChg chg="add mod">
          <ac:chgData name="Belo, Matheus Da Silva" userId="45eb6f26-6161-4812-91c7-7aef21286289" providerId="ADAL" clId="{8805B200-5C14-452C-8A38-8EA3213BCE87}" dt="2025-05-16T17:34:20.147" v="12241" actId="1076"/>
          <ac:spMkLst>
            <pc:docMk/>
            <pc:sldMk cId="335342114" sldId="404"/>
            <ac:spMk id="4" creationId="{D295A037-CEB3-182F-6828-5007744BD756}"/>
          </ac:spMkLst>
        </pc:spChg>
        <pc:spChg chg="add mod">
          <ac:chgData name="Belo, Matheus Da Silva" userId="45eb6f26-6161-4812-91c7-7aef21286289" providerId="ADAL" clId="{8805B200-5C14-452C-8A38-8EA3213BCE87}" dt="2025-05-21T02:04:16.739" v="18980" actId="20577"/>
          <ac:spMkLst>
            <pc:docMk/>
            <pc:sldMk cId="335342114" sldId="404"/>
            <ac:spMk id="5" creationId="{A26AE84E-FBD0-8703-4C5B-379594404633}"/>
          </ac:spMkLst>
        </pc:spChg>
        <pc:picChg chg="add">
          <ac:chgData name="Belo, Matheus Da Silva" userId="45eb6f26-6161-4812-91c7-7aef21286289" providerId="ADAL" clId="{8805B200-5C14-452C-8A38-8EA3213BCE87}" dt="2025-05-16T17:30:17.523" v="11919" actId="22"/>
          <ac:picMkLst>
            <pc:docMk/>
            <pc:sldMk cId="335342114" sldId="404"/>
            <ac:picMk id="3" creationId="{33C9D875-83EA-D49E-0F9B-20E216AF047C}"/>
          </ac:picMkLst>
        </pc:picChg>
        <pc:picChg chg="add mod">
          <ac:chgData name="Belo, Matheus Da Silva" userId="45eb6f26-6161-4812-91c7-7aef21286289" providerId="ADAL" clId="{8805B200-5C14-452C-8A38-8EA3213BCE87}" dt="2025-05-22T02:54:34.964" v="25649" actId="1076"/>
          <ac:picMkLst>
            <pc:docMk/>
            <pc:sldMk cId="335342114" sldId="404"/>
            <ac:picMk id="6" creationId="{2D9AFD27-7E1D-BD7B-2046-BAED81A6E98E}"/>
          </ac:picMkLst>
        </pc:picChg>
      </pc:sldChg>
      <pc:sldChg chg="addSp delSp modSp add del mod ord modNotesTx">
        <pc:chgData name="Belo, Matheus Da Silva" userId="45eb6f26-6161-4812-91c7-7aef21286289" providerId="ADAL" clId="{8805B200-5C14-452C-8A38-8EA3213BCE87}" dt="2025-05-21T03:41:17.594" v="19139" actId="47"/>
        <pc:sldMkLst>
          <pc:docMk/>
          <pc:sldMk cId="1647116437" sldId="405"/>
        </pc:sldMkLst>
      </pc:sldChg>
      <pc:sldChg chg="addSp modSp add mod ord">
        <pc:chgData name="Belo, Matheus Da Silva" userId="45eb6f26-6161-4812-91c7-7aef21286289" providerId="ADAL" clId="{8805B200-5C14-452C-8A38-8EA3213BCE87}" dt="2025-05-21T04:14:14.550" v="19955"/>
        <pc:sldMkLst>
          <pc:docMk/>
          <pc:sldMk cId="245603855" sldId="406"/>
        </pc:sldMkLst>
        <pc:spChg chg="mod">
          <ac:chgData name="Belo, Matheus Da Silva" userId="45eb6f26-6161-4812-91c7-7aef21286289" providerId="ADAL" clId="{8805B200-5C14-452C-8A38-8EA3213BCE87}" dt="2025-05-20T04:05:27.835" v="13903" actId="20577"/>
          <ac:spMkLst>
            <pc:docMk/>
            <pc:sldMk cId="245603855" sldId="406"/>
            <ac:spMk id="3" creationId="{463CB688-8184-9C1B-9D70-E51038A62911}"/>
          </ac:spMkLst>
        </pc:spChg>
        <pc:picChg chg="add mod">
          <ac:chgData name="Belo, Matheus Da Silva" userId="45eb6f26-6161-4812-91c7-7aef21286289" providerId="ADAL" clId="{8805B200-5C14-452C-8A38-8EA3213BCE87}" dt="2025-05-20T13:50:47.186" v="14534"/>
          <ac:picMkLst>
            <pc:docMk/>
            <pc:sldMk cId="245603855" sldId="406"/>
            <ac:picMk id="2" creationId="{2E53562C-4252-286F-82EB-4AE770EF690A}"/>
          </ac:picMkLst>
        </pc:picChg>
      </pc:sldChg>
      <pc:sldChg chg="addSp delSp modSp add mod ord">
        <pc:chgData name="Belo, Matheus Da Silva" userId="45eb6f26-6161-4812-91c7-7aef21286289" providerId="ADAL" clId="{8805B200-5C14-452C-8A38-8EA3213BCE87}" dt="2025-05-21T04:09:09.222" v="19934"/>
        <pc:sldMkLst>
          <pc:docMk/>
          <pc:sldMk cId="388875935" sldId="407"/>
        </pc:sldMkLst>
        <pc:spChg chg="mod">
          <ac:chgData name="Belo, Matheus Da Silva" userId="45eb6f26-6161-4812-91c7-7aef21286289" providerId="ADAL" clId="{8805B200-5C14-452C-8A38-8EA3213BCE87}" dt="2025-05-16T20:45:02.563" v="13470" actId="1076"/>
          <ac:spMkLst>
            <pc:docMk/>
            <pc:sldMk cId="388875935" sldId="407"/>
            <ac:spMk id="3" creationId="{6D7DFF39-1A8A-774F-E7CE-8756E64B1BC1}"/>
          </ac:spMkLst>
        </pc:spChg>
        <pc:picChg chg="add mod">
          <ac:chgData name="Belo, Matheus Da Silva" userId="45eb6f26-6161-4812-91c7-7aef21286289" providerId="ADAL" clId="{8805B200-5C14-452C-8A38-8EA3213BCE87}" dt="2025-05-20T13:50:50.555" v="14535"/>
          <ac:picMkLst>
            <pc:docMk/>
            <pc:sldMk cId="388875935" sldId="407"/>
            <ac:picMk id="5" creationId="{0D49D3D5-6731-8E80-C10B-73CEBFA1C3CA}"/>
          </ac:picMkLst>
        </pc:picChg>
      </pc:sldChg>
      <pc:sldChg chg="addSp modSp new mod ord modNotesTx">
        <pc:chgData name="Belo, Matheus Da Silva" userId="45eb6f26-6161-4812-91c7-7aef21286289" providerId="ADAL" clId="{8805B200-5C14-452C-8A38-8EA3213BCE87}" dt="2025-05-21T04:14:14.550" v="19955"/>
        <pc:sldMkLst>
          <pc:docMk/>
          <pc:sldMk cId="2478217586" sldId="408"/>
        </pc:sldMkLst>
        <pc:spChg chg="add mod">
          <ac:chgData name="Belo, Matheus Da Silva" userId="45eb6f26-6161-4812-91c7-7aef21286289" providerId="ADAL" clId="{8805B200-5C14-452C-8A38-8EA3213BCE87}" dt="2025-05-20T03:32:23.850" v="13725" actId="207"/>
          <ac:spMkLst>
            <pc:docMk/>
            <pc:sldMk cId="2478217586" sldId="408"/>
            <ac:spMk id="2" creationId="{89075AAA-50A0-1615-1FB1-95B79DB3101D}"/>
          </ac:spMkLst>
        </pc:spChg>
        <pc:spChg chg="add mod">
          <ac:chgData name="Belo, Matheus Da Silva" userId="45eb6f26-6161-4812-91c7-7aef21286289" providerId="ADAL" clId="{8805B200-5C14-452C-8A38-8EA3213BCE87}" dt="2025-05-20T03:32:20.868" v="13724" actId="1076"/>
          <ac:spMkLst>
            <pc:docMk/>
            <pc:sldMk cId="2478217586" sldId="408"/>
            <ac:spMk id="4" creationId="{33B8A037-5F88-A53C-EBBA-3290F74E1144}"/>
          </ac:spMkLst>
        </pc:spChg>
        <pc:picChg chg="add mod">
          <ac:chgData name="Belo, Matheus Da Silva" userId="45eb6f26-6161-4812-91c7-7aef21286289" providerId="ADAL" clId="{8805B200-5C14-452C-8A38-8EA3213BCE87}" dt="2025-05-20T03:31:14.019" v="13714" actId="1076"/>
          <ac:picMkLst>
            <pc:docMk/>
            <pc:sldMk cId="2478217586" sldId="408"/>
            <ac:picMk id="6" creationId="{89B6F9F5-6B2F-E60A-7EA5-8DC517BB6AC3}"/>
          </ac:picMkLst>
        </pc:picChg>
      </pc:sldChg>
      <pc:sldChg chg="addSp modSp new mod ord modNotesTx">
        <pc:chgData name="Belo, Matheus Da Silva" userId="45eb6f26-6161-4812-91c7-7aef21286289" providerId="ADAL" clId="{8805B200-5C14-452C-8A38-8EA3213BCE87}" dt="2025-05-21T04:09:09.222" v="19934"/>
        <pc:sldMkLst>
          <pc:docMk/>
          <pc:sldMk cId="1465583933" sldId="409"/>
        </pc:sldMkLst>
        <pc:spChg chg="add mod">
          <ac:chgData name="Belo, Matheus Da Silva" userId="45eb6f26-6161-4812-91c7-7aef21286289" providerId="ADAL" clId="{8805B200-5C14-452C-8A38-8EA3213BCE87}" dt="2025-05-20T03:26:48.533" v="13697" actId="207"/>
          <ac:spMkLst>
            <pc:docMk/>
            <pc:sldMk cId="1465583933" sldId="409"/>
            <ac:spMk id="4" creationId="{61412AC4-47BE-0F3E-2F33-40457274340E}"/>
          </ac:spMkLst>
        </pc:spChg>
        <pc:spChg chg="add mod">
          <ac:chgData name="Belo, Matheus Da Silva" userId="45eb6f26-6161-4812-91c7-7aef21286289" providerId="ADAL" clId="{8805B200-5C14-452C-8A38-8EA3213BCE87}" dt="2025-05-20T03:29:48.620" v="13710" actId="207"/>
          <ac:spMkLst>
            <pc:docMk/>
            <pc:sldMk cId="1465583933" sldId="409"/>
            <ac:spMk id="6" creationId="{1D51EF23-AC11-E847-D32E-4CB1747D8032}"/>
          </ac:spMkLst>
        </pc:spChg>
        <pc:picChg chg="add mod">
          <ac:chgData name="Belo, Matheus Da Silva" userId="45eb6f26-6161-4812-91c7-7aef21286289" providerId="ADAL" clId="{8805B200-5C14-452C-8A38-8EA3213BCE87}" dt="2025-05-20T03:16:53.260" v="13636" actId="1076"/>
          <ac:picMkLst>
            <pc:docMk/>
            <pc:sldMk cId="1465583933" sldId="409"/>
            <ac:picMk id="3" creationId="{84B53DF2-FDF6-C98B-2DBD-71AA19F4DE23}"/>
          </ac:picMkLst>
        </pc:picChg>
      </pc:sldChg>
      <pc:sldChg chg="addSp modSp add mod ord">
        <pc:chgData name="Belo, Matheus Da Silva" userId="45eb6f26-6161-4812-91c7-7aef21286289" providerId="ADAL" clId="{8805B200-5C14-452C-8A38-8EA3213BCE87}" dt="2025-05-21T04:11:42.407" v="19936"/>
        <pc:sldMkLst>
          <pc:docMk/>
          <pc:sldMk cId="367093557" sldId="410"/>
        </pc:sldMkLst>
        <pc:spChg chg="mod">
          <ac:chgData name="Belo, Matheus Da Silva" userId="45eb6f26-6161-4812-91c7-7aef21286289" providerId="ADAL" clId="{8805B200-5C14-452C-8A38-8EA3213BCE87}" dt="2025-05-19T20:27:04.657" v="13539" actId="20577"/>
          <ac:spMkLst>
            <pc:docMk/>
            <pc:sldMk cId="367093557" sldId="410"/>
            <ac:spMk id="3" creationId="{7635BD4E-7899-1C1D-1E46-BB0A96D674CB}"/>
          </ac:spMkLst>
        </pc:spChg>
        <pc:picChg chg="add mod">
          <ac:chgData name="Belo, Matheus Da Silva" userId="45eb6f26-6161-4812-91c7-7aef21286289" providerId="ADAL" clId="{8805B200-5C14-452C-8A38-8EA3213BCE87}" dt="2025-05-20T13:50:39.475" v="14533"/>
          <ac:picMkLst>
            <pc:docMk/>
            <pc:sldMk cId="367093557" sldId="410"/>
            <ac:picMk id="2" creationId="{6078A407-B3EB-4E2E-3092-DCF9D89590F0}"/>
          </ac:picMkLst>
        </pc:picChg>
      </pc:sldChg>
      <pc:sldChg chg="addSp modSp new mod ord modNotesTx">
        <pc:chgData name="Belo, Matheus Da Silva" userId="45eb6f26-6161-4812-91c7-7aef21286289" providerId="ADAL" clId="{8805B200-5C14-452C-8A38-8EA3213BCE87}" dt="2025-05-20T04:21:31.725" v="14127" actId="207"/>
        <pc:sldMkLst>
          <pc:docMk/>
          <pc:sldMk cId="2954450277" sldId="411"/>
        </pc:sldMkLst>
        <pc:spChg chg="add mod">
          <ac:chgData name="Belo, Matheus Da Silva" userId="45eb6f26-6161-4812-91c7-7aef21286289" providerId="ADAL" clId="{8805B200-5C14-452C-8A38-8EA3213BCE87}" dt="2025-05-19T20:52:20.694" v="13608" actId="207"/>
          <ac:spMkLst>
            <pc:docMk/>
            <pc:sldMk cId="2954450277" sldId="411"/>
            <ac:spMk id="4" creationId="{C97EFB6F-363D-2728-CCC0-058380F56EC2}"/>
          </ac:spMkLst>
        </pc:spChg>
        <pc:spChg chg="add mod">
          <ac:chgData name="Belo, Matheus Da Silva" userId="45eb6f26-6161-4812-91c7-7aef21286289" providerId="ADAL" clId="{8805B200-5C14-452C-8A38-8EA3213BCE87}" dt="2025-05-20T04:21:31.725" v="14127" actId="207"/>
          <ac:spMkLst>
            <pc:docMk/>
            <pc:sldMk cId="2954450277" sldId="411"/>
            <ac:spMk id="6" creationId="{7EBC16FC-CC69-6378-4E04-55A8A1F5515B}"/>
          </ac:spMkLst>
        </pc:spChg>
        <pc:picChg chg="add mod">
          <ac:chgData name="Belo, Matheus Da Silva" userId="45eb6f26-6161-4812-91c7-7aef21286289" providerId="ADAL" clId="{8805B200-5C14-452C-8A38-8EA3213BCE87}" dt="2025-05-20T04:18:19.394" v="14112" actId="1076"/>
          <ac:picMkLst>
            <pc:docMk/>
            <pc:sldMk cId="2954450277" sldId="411"/>
            <ac:picMk id="3" creationId="{2CB4AA2A-AE6F-BAF3-A9FE-D8A10BAD286F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19T20:41:40.588" v="13575"/>
        <pc:sldMkLst>
          <pc:docMk/>
          <pc:sldMk cId="3677232319" sldId="412"/>
        </pc:sldMkLst>
        <pc:picChg chg="add mod modCrop">
          <ac:chgData name="Belo, Matheus Da Silva" userId="45eb6f26-6161-4812-91c7-7aef21286289" providerId="ADAL" clId="{8805B200-5C14-452C-8A38-8EA3213BCE87}" dt="2025-05-19T20:41:24.694" v="13573" actId="14100"/>
          <ac:picMkLst>
            <pc:docMk/>
            <pc:sldMk cId="3677232319" sldId="412"/>
            <ac:picMk id="3" creationId="{C41F46D9-A454-F5F5-37E3-2CC3603DFA43}"/>
          </ac:picMkLst>
        </pc:picChg>
      </pc:sldChg>
      <pc:sldChg chg="addSp delSp modSp new mod ord setBg modNotesTx">
        <pc:chgData name="Belo, Matheus Da Silva" userId="45eb6f26-6161-4812-91c7-7aef21286289" providerId="ADAL" clId="{8805B200-5C14-452C-8A38-8EA3213BCE87}" dt="2025-05-21T04:13:41.598" v="19953"/>
        <pc:sldMkLst>
          <pc:docMk/>
          <pc:sldMk cId="3877999563" sldId="413"/>
        </pc:sldMkLst>
        <pc:spChg chg="add mod">
          <ac:chgData name="Belo, Matheus Da Silva" userId="45eb6f26-6161-4812-91c7-7aef21286289" providerId="ADAL" clId="{8805B200-5C14-452C-8A38-8EA3213BCE87}" dt="2025-05-19T20:52:09.892" v="13605" actId="207"/>
          <ac:spMkLst>
            <pc:docMk/>
            <pc:sldMk cId="3877999563" sldId="413"/>
            <ac:spMk id="6" creationId="{4174B339-5BE8-2EAA-4F82-B4FBB77505C0}"/>
          </ac:spMkLst>
        </pc:spChg>
        <pc:spChg chg="add mod">
          <ac:chgData name="Belo, Matheus Da Silva" userId="45eb6f26-6161-4812-91c7-7aef21286289" providerId="ADAL" clId="{8805B200-5C14-452C-8A38-8EA3213BCE87}" dt="2025-05-20T04:23:15.750" v="14140" actId="20577"/>
          <ac:spMkLst>
            <pc:docMk/>
            <pc:sldMk cId="3877999563" sldId="413"/>
            <ac:spMk id="8" creationId="{56E65084-12A4-E70A-F35A-BD3B6A7E05A0}"/>
          </ac:spMkLst>
        </pc:spChg>
        <pc:spChg chg="add">
          <ac:chgData name="Belo, Matheus Da Silva" userId="45eb6f26-6161-4812-91c7-7aef21286289" providerId="ADAL" clId="{8805B200-5C14-452C-8A38-8EA3213BCE87}" dt="2025-05-19T20:50:53.300" v="13587" actId="26606"/>
          <ac:spMkLst>
            <pc:docMk/>
            <pc:sldMk cId="3877999563" sldId="413"/>
            <ac:spMk id="10" creationId="{F3060C83-F051-4F0E-ABAD-AA0DFC48B218}"/>
          </ac:spMkLst>
        </pc:spChg>
        <pc:spChg chg="add">
          <ac:chgData name="Belo, Matheus Da Silva" userId="45eb6f26-6161-4812-91c7-7aef21286289" providerId="ADAL" clId="{8805B200-5C14-452C-8A38-8EA3213BCE87}" dt="2025-05-19T20:50:53.300" v="13587" actId="26606"/>
          <ac:spMkLst>
            <pc:docMk/>
            <pc:sldMk cId="3877999563" sldId="413"/>
            <ac:spMk id="12" creationId="{83C98ABE-055B-441F-B07E-44F97F083C39}"/>
          </ac:spMkLst>
        </pc:spChg>
        <pc:spChg chg="add">
          <ac:chgData name="Belo, Matheus Da Silva" userId="45eb6f26-6161-4812-91c7-7aef21286289" providerId="ADAL" clId="{8805B200-5C14-452C-8A38-8EA3213BCE87}" dt="2025-05-19T20:50:53.300" v="13587" actId="26606"/>
          <ac:spMkLst>
            <pc:docMk/>
            <pc:sldMk cId="3877999563" sldId="413"/>
            <ac:spMk id="14" creationId="{29FDB030-9B49-4CED-8CCD-4D99382388AC}"/>
          </ac:spMkLst>
        </pc:spChg>
        <pc:spChg chg="add">
          <ac:chgData name="Belo, Matheus Da Silva" userId="45eb6f26-6161-4812-91c7-7aef21286289" providerId="ADAL" clId="{8805B200-5C14-452C-8A38-8EA3213BCE87}" dt="2025-05-19T20:50:53.300" v="13587" actId="26606"/>
          <ac:spMkLst>
            <pc:docMk/>
            <pc:sldMk cId="3877999563" sldId="413"/>
            <ac:spMk id="16" creationId="{3783CA14-24A1-485C-8B30-D6A5D87987AD}"/>
          </ac:spMkLst>
        </pc:spChg>
        <pc:spChg chg="add">
          <ac:chgData name="Belo, Matheus Da Silva" userId="45eb6f26-6161-4812-91c7-7aef21286289" providerId="ADAL" clId="{8805B200-5C14-452C-8A38-8EA3213BCE87}" dt="2025-05-19T20:50:53.300" v="13587" actId="26606"/>
          <ac:spMkLst>
            <pc:docMk/>
            <pc:sldMk cId="3877999563" sldId="413"/>
            <ac:spMk id="18" creationId="{9A97C86A-04D6-40F7-AE84-31AB43E6A846}"/>
          </ac:spMkLst>
        </pc:spChg>
        <pc:spChg chg="add">
          <ac:chgData name="Belo, Matheus Da Silva" userId="45eb6f26-6161-4812-91c7-7aef21286289" providerId="ADAL" clId="{8805B200-5C14-452C-8A38-8EA3213BCE87}" dt="2025-05-19T20:50:53.300" v="13587" actId="26606"/>
          <ac:spMkLst>
            <pc:docMk/>
            <pc:sldMk cId="3877999563" sldId="413"/>
            <ac:spMk id="20" creationId="{FF9F2414-84E8-453E-B1F3-389FDE8192D9}"/>
          </ac:spMkLst>
        </pc:spChg>
        <pc:spChg chg="add">
          <ac:chgData name="Belo, Matheus Da Silva" userId="45eb6f26-6161-4812-91c7-7aef21286289" providerId="ADAL" clId="{8805B200-5C14-452C-8A38-8EA3213BCE87}" dt="2025-05-19T20:50:53.300" v="13587" actId="26606"/>
          <ac:spMkLst>
            <pc:docMk/>
            <pc:sldMk cId="3877999563" sldId="413"/>
            <ac:spMk id="22" creationId="{3ECA69A1-7536-43AC-85EF-C7106179F5ED}"/>
          </ac:spMkLst>
        </pc:spChg>
        <pc:picChg chg="add mod">
          <ac:chgData name="Belo, Matheus Da Silva" userId="45eb6f26-6161-4812-91c7-7aef21286289" providerId="ADAL" clId="{8805B200-5C14-452C-8A38-8EA3213BCE87}" dt="2025-05-20T04:22:37.288" v="14129" actId="1076"/>
          <ac:picMkLst>
            <pc:docMk/>
            <pc:sldMk cId="3877999563" sldId="413"/>
            <ac:picMk id="5" creationId="{82D68FA7-29CD-E6EA-1D17-EC9A88029FA7}"/>
          </ac:picMkLst>
        </pc:picChg>
      </pc:sldChg>
      <pc:sldChg chg="addSp delSp modSp new mod ord modNotesTx">
        <pc:chgData name="Belo, Matheus Da Silva" userId="45eb6f26-6161-4812-91c7-7aef21286289" providerId="ADAL" clId="{8805B200-5C14-452C-8A38-8EA3213BCE87}" dt="2025-05-21T04:14:14.550" v="19955"/>
        <pc:sldMkLst>
          <pc:docMk/>
          <pc:sldMk cId="3333489411" sldId="414"/>
        </pc:sldMkLst>
        <pc:spChg chg="add mod">
          <ac:chgData name="Belo, Matheus Da Silva" userId="45eb6f26-6161-4812-91c7-7aef21286289" providerId="ADAL" clId="{8805B200-5C14-452C-8A38-8EA3213BCE87}" dt="2025-05-20T04:03:23.315" v="13892" actId="255"/>
          <ac:spMkLst>
            <pc:docMk/>
            <pc:sldMk cId="3333489411" sldId="414"/>
            <ac:spMk id="2" creationId="{9F5F3874-6052-E70F-5DF0-BF89D637BDD4}"/>
          </ac:spMkLst>
        </pc:spChg>
        <pc:graphicFrameChg chg="add mod modGraphic">
          <ac:chgData name="Belo, Matheus Da Silva" userId="45eb6f26-6161-4812-91c7-7aef21286289" providerId="ADAL" clId="{8805B200-5C14-452C-8A38-8EA3213BCE87}" dt="2025-05-20T04:04:50.675" v="13899" actId="207"/>
          <ac:graphicFrameMkLst>
            <pc:docMk/>
            <pc:sldMk cId="3333489411" sldId="414"/>
            <ac:graphicFrameMk id="9" creationId="{395CC6C9-6A6D-AB50-BDD6-EEA89D37B7A3}"/>
          </ac:graphicFrameMkLst>
        </pc:graphicFrameChg>
      </pc:sldChg>
      <pc:sldChg chg="addSp delSp modSp new mod ord setBg">
        <pc:chgData name="Belo, Matheus Da Silva" userId="45eb6f26-6161-4812-91c7-7aef21286289" providerId="ADAL" clId="{8805B200-5C14-452C-8A38-8EA3213BCE87}" dt="2025-05-21T04:09:09.222" v="19934"/>
        <pc:sldMkLst>
          <pc:docMk/>
          <pc:sldMk cId="3161970426" sldId="415"/>
        </pc:sldMkLst>
        <pc:picChg chg="add mod">
          <ac:chgData name="Belo, Matheus Da Silva" userId="45eb6f26-6161-4812-91c7-7aef21286289" providerId="ADAL" clId="{8805B200-5C14-452C-8A38-8EA3213BCE87}" dt="2025-05-20T03:25:38.330" v="13692" actId="26606"/>
          <ac:picMkLst>
            <pc:docMk/>
            <pc:sldMk cId="3161970426" sldId="415"/>
            <ac:picMk id="3" creationId="{CC21E92D-4772-E1CD-531F-1CCA007531EA}"/>
          </ac:picMkLst>
        </pc:picChg>
      </pc:sldChg>
      <pc:sldChg chg="addSp modSp new del mod setBg">
        <pc:chgData name="Belo, Matheus Da Silva" userId="45eb6f26-6161-4812-91c7-7aef21286289" providerId="ADAL" clId="{8805B200-5C14-452C-8A38-8EA3213BCE87}" dt="2025-05-20T13:52:30.133" v="14556" actId="47"/>
        <pc:sldMkLst>
          <pc:docMk/>
          <pc:sldMk cId="2341181918" sldId="416"/>
        </pc:sldMkLst>
      </pc:sldChg>
      <pc:sldChg chg="addSp modSp new mod ord modNotesTx">
        <pc:chgData name="Belo, Matheus Da Silva" userId="45eb6f26-6161-4812-91c7-7aef21286289" providerId="ADAL" clId="{8805B200-5C14-452C-8A38-8EA3213BCE87}" dt="2025-05-21T21:00:34.104" v="23792" actId="1076"/>
        <pc:sldMkLst>
          <pc:docMk/>
          <pc:sldMk cId="1949100061" sldId="417"/>
        </pc:sldMkLst>
        <pc:spChg chg="add mod">
          <ac:chgData name="Belo, Matheus Da Silva" userId="45eb6f26-6161-4812-91c7-7aef21286289" providerId="ADAL" clId="{8805B200-5C14-452C-8A38-8EA3213BCE87}" dt="2025-05-20T04:11:18.044" v="13973" actId="255"/>
          <ac:spMkLst>
            <pc:docMk/>
            <pc:sldMk cId="1949100061" sldId="417"/>
            <ac:spMk id="4" creationId="{C7936F94-4114-805A-A55B-CD71D093FB5E}"/>
          </ac:spMkLst>
        </pc:spChg>
        <pc:spChg chg="add mod">
          <ac:chgData name="Belo, Matheus Da Silva" userId="45eb6f26-6161-4812-91c7-7aef21286289" providerId="ADAL" clId="{8805B200-5C14-452C-8A38-8EA3213BCE87}" dt="2025-05-21T21:00:34.104" v="23792" actId="1076"/>
          <ac:spMkLst>
            <pc:docMk/>
            <pc:sldMk cId="1949100061" sldId="417"/>
            <ac:spMk id="6" creationId="{66FA55C0-59F4-999E-EC83-AEF25D170B93}"/>
          </ac:spMkLst>
        </pc:spChg>
        <pc:picChg chg="add mod">
          <ac:chgData name="Belo, Matheus Da Silva" userId="45eb6f26-6161-4812-91c7-7aef21286289" providerId="ADAL" clId="{8805B200-5C14-452C-8A38-8EA3213BCE87}" dt="2025-05-20T04:11:20.219" v="13974" actId="1076"/>
          <ac:picMkLst>
            <pc:docMk/>
            <pc:sldMk cId="1949100061" sldId="417"/>
            <ac:picMk id="3" creationId="{12729613-2133-F715-02DA-B4F242C9A589}"/>
          </ac:picMkLst>
        </pc:picChg>
      </pc:sldChg>
      <pc:sldChg chg="addSp modSp new mod ord setBg modNotesTx">
        <pc:chgData name="Belo, Matheus Da Silva" userId="45eb6f26-6161-4812-91c7-7aef21286289" providerId="ADAL" clId="{8805B200-5C14-452C-8A38-8EA3213BCE87}" dt="2025-05-21T04:11:42.407" v="19936"/>
        <pc:sldMkLst>
          <pc:docMk/>
          <pc:sldMk cId="3578622723" sldId="418"/>
        </pc:sldMkLst>
        <pc:spChg chg="add mod ord">
          <ac:chgData name="Belo, Matheus Da Silva" userId="45eb6f26-6161-4812-91c7-7aef21286289" providerId="ADAL" clId="{8805B200-5C14-452C-8A38-8EA3213BCE87}" dt="2025-05-21T02:37:21.058" v="19012" actId="20577"/>
          <ac:spMkLst>
            <pc:docMk/>
            <pc:sldMk cId="3578622723" sldId="418"/>
            <ac:spMk id="3" creationId="{8B7BB09D-9CD8-1F1E-8675-007AA92A434D}"/>
          </ac:spMkLst>
        </pc:spChg>
        <pc:spChg chg="add mod">
          <ac:chgData name="Belo, Matheus Da Silva" userId="45eb6f26-6161-4812-91c7-7aef21286289" providerId="ADAL" clId="{8805B200-5C14-452C-8A38-8EA3213BCE87}" dt="2025-05-20T04:16:02.861" v="14021" actId="207"/>
          <ac:spMkLst>
            <pc:docMk/>
            <pc:sldMk cId="3578622723" sldId="418"/>
            <ac:spMk id="5" creationId="{299A8CD9-2863-9423-F72A-08482E0CE231}"/>
          </ac:spMkLst>
        </pc:spChg>
        <pc:spChg chg="add">
          <ac:chgData name="Belo, Matheus Da Silva" userId="45eb6f26-6161-4812-91c7-7aef21286289" providerId="ADAL" clId="{8805B200-5C14-452C-8A38-8EA3213BCE87}" dt="2025-05-20T04:15:28.825" v="14000" actId="26606"/>
          <ac:spMkLst>
            <pc:docMk/>
            <pc:sldMk cId="3578622723" sldId="418"/>
            <ac:spMk id="9" creationId="{AE3A741D-C19B-960A-5803-1C5887147820}"/>
          </ac:spMkLst>
        </pc:spChg>
        <pc:spChg chg="add">
          <ac:chgData name="Belo, Matheus Da Silva" userId="45eb6f26-6161-4812-91c7-7aef21286289" providerId="ADAL" clId="{8805B200-5C14-452C-8A38-8EA3213BCE87}" dt="2025-05-20T04:15:28.825" v="14000" actId="26606"/>
          <ac:spMkLst>
            <pc:docMk/>
            <pc:sldMk cId="3578622723" sldId="418"/>
            <ac:spMk id="11" creationId="{DC39DE25-0E4E-0AA7-0932-1D78C2372786}"/>
          </ac:spMkLst>
        </pc:spChg>
        <pc:spChg chg="add">
          <ac:chgData name="Belo, Matheus Da Silva" userId="45eb6f26-6161-4812-91c7-7aef21286289" providerId="ADAL" clId="{8805B200-5C14-452C-8A38-8EA3213BCE87}" dt="2025-05-20T04:15:28.825" v="14000" actId="26606"/>
          <ac:spMkLst>
            <pc:docMk/>
            <pc:sldMk cId="3578622723" sldId="418"/>
            <ac:spMk id="13" creationId="{8D6EA299-0840-6DEA-E670-C49AEBC87E89}"/>
          </ac:spMkLst>
        </pc:spChg>
        <pc:picChg chg="add mod">
          <ac:chgData name="Belo, Matheus Da Silva" userId="45eb6f26-6161-4812-91c7-7aef21286289" providerId="ADAL" clId="{8805B200-5C14-452C-8A38-8EA3213BCE87}" dt="2025-05-20T04:15:28.825" v="14000" actId="26606"/>
          <ac:picMkLst>
            <pc:docMk/>
            <pc:sldMk cId="3578622723" sldId="418"/>
            <ac:picMk id="4" creationId="{9741B76F-52EA-5333-549D-BF4C7F82FBAC}"/>
          </ac:picMkLst>
        </pc:picChg>
      </pc:sldChg>
      <pc:sldChg chg="addSp modSp add mod">
        <pc:chgData name="Belo, Matheus Da Silva" userId="45eb6f26-6161-4812-91c7-7aef21286289" providerId="ADAL" clId="{8805B200-5C14-452C-8A38-8EA3213BCE87}" dt="2025-05-20T13:50:54.850" v="14536"/>
        <pc:sldMkLst>
          <pc:docMk/>
          <pc:sldMk cId="84392090" sldId="419"/>
        </pc:sldMkLst>
        <pc:spChg chg="mod">
          <ac:chgData name="Belo, Matheus Da Silva" userId="45eb6f26-6161-4812-91c7-7aef21286289" providerId="ADAL" clId="{8805B200-5C14-452C-8A38-8EA3213BCE87}" dt="2025-05-20T04:29:23.755" v="14177" actId="20577"/>
          <ac:spMkLst>
            <pc:docMk/>
            <pc:sldMk cId="84392090" sldId="419"/>
            <ac:spMk id="3" creationId="{369DF977-4BA3-8C80-7567-230E5091EDAE}"/>
          </ac:spMkLst>
        </pc:spChg>
        <pc:picChg chg="add mod">
          <ac:chgData name="Belo, Matheus Da Silva" userId="45eb6f26-6161-4812-91c7-7aef21286289" providerId="ADAL" clId="{8805B200-5C14-452C-8A38-8EA3213BCE87}" dt="2025-05-20T13:50:54.850" v="14536"/>
          <ac:picMkLst>
            <pc:docMk/>
            <pc:sldMk cId="84392090" sldId="419"/>
            <ac:picMk id="2" creationId="{8DB2F940-A6AC-054F-3499-F51B4CD799E7}"/>
          </ac:picMkLst>
        </pc:picChg>
      </pc:sldChg>
      <pc:sldChg chg="addSp delSp modSp new mod">
        <pc:chgData name="Belo, Matheus Da Silva" userId="45eb6f26-6161-4812-91c7-7aef21286289" providerId="ADAL" clId="{8805B200-5C14-452C-8A38-8EA3213BCE87}" dt="2025-05-21T14:33:44.994" v="20597" actId="207"/>
        <pc:sldMkLst>
          <pc:docMk/>
          <pc:sldMk cId="404241666" sldId="420"/>
        </pc:sldMkLst>
        <pc:spChg chg="add mod">
          <ac:chgData name="Belo, Matheus Da Silva" userId="45eb6f26-6161-4812-91c7-7aef21286289" providerId="ADAL" clId="{8805B200-5C14-452C-8A38-8EA3213BCE87}" dt="2025-05-21T14:31:35.116" v="20420" actId="207"/>
          <ac:spMkLst>
            <pc:docMk/>
            <pc:sldMk cId="404241666" sldId="420"/>
            <ac:spMk id="7" creationId="{CB1484EB-516B-0744-DEEF-03BC9C229956}"/>
          </ac:spMkLst>
        </pc:spChg>
        <pc:spChg chg="add mod">
          <ac:chgData name="Belo, Matheus Da Silva" userId="45eb6f26-6161-4812-91c7-7aef21286289" providerId="ADAL" clId="{8805B200-5C14-452C-8A38-8EA3213BCE87}" dt="2025-05-21T14:33:44.994" v="20597" actId="207"/>
          <ac:spMkLst>
            <pc:docMk/>
            <pc:sldMk cId="404241666" sldId="420"/>
            <ac:spMk id="8" creationId="{C0078352-AF18-F353-048B-CC78BDF61FD0}"/>
          </ac:spMkLst>
        </pc:spChg>
        <pc:picChg chg="add mod">
          <ac:chgData name="Belo, Matheus Da Silva" userId="45eb6f26-6161-4812-91c7-7aef21286289" providerId="ADAL" clId="{8805B200-5C14-452C-8A38-8EA3213BCE87}" dt="2025-05-21T14:30:55.273" v="20385" actId="1076"/>
          <ac:picMkLst>
            <pc:docMk/>
            <pc:sldMk cId="404241666" sldId="420"/>
            <ac:picMk id="4" creationId="{4FBB0935-994E-B61B-72CE-A842F7B60BDF}"/>
          </ac:picMkLst>
        </pc:picChg>
      </pc:sldChg>
      <pc:sldChg chg="addSp modSp add del mod ord">
        <pc:chgData name="Belo, Matheus Da Silva" userId="45eb6f26-6161-4812-91c7-7aef21286289" providerId="ADAL" clId="{8805B200-5C14-452C-8A38-8EA3213BCE87}" dt="2025-05-21T04:12:20.765" v="19938" actId="47"/>
        <pc:sldMkLst>
          <pc:docMk/>
          <pc:sldMk cId="157062564" sldId="421"/>
        </pc:sldMkLst>
      </pc:sldChg>
      <pc:sldChg chg="addSp delSp modSp new mod ord setBg modNotesTx">
        <pc:chgData name="Belo, Matheus Da Silva" userId="45eb6f26-6161-4812-91c7-7aef21286289" providerId="ADAL" clId="{8805B200-5C14-452C-8A38-8EA3213BCE87}" dt="2025-05-22T02:04:24.073" v="24065"/>
        <pc:sldMkLst>
          <pc:docMk/>
          <pc:sldMk cId="494845144" sldId="422"/>
        </pc:sldMkLst>
        <pc:spChg chg="add mod">
          <ac:chgData name="Belo, Matheus Da Silva" userId="45eb6f26-6161-4812-91c7-7aef21286289" providerId="ADAL" clId="{8805B200-5C14-452C-8A38-8EA3213BCE87}" dt="2025-05-21T02:02:01.202" v="18951" actId="255"/>
          <ac:spMkLst>
            <pc:docMk/>
            <pc:sldMk cId="494845144" sldId="422"/>
            <ac:spMk id="8" creationId="{46A68ED0-6FB3-BCB4-5551-A21F0C8CB5E0}"/>
          </ac:spMkLst>
        </pc:spChg>
        <pc:spChg chg="add mod">
          <ac:chgData name="Belo, Matheus Da Silva" userId="45eb6f26-6161-4812-91c7-7aef21286289" providerId="ADAL" clId="{8805B200-5C14-452C-8A38-8EA3213BCE87}" dt="2025-05-21T02:01:53.684" v="18950" actId="20577"/>
          <ac:spMkLst>
            <pc:docMk/>
            <pc:sldMk cId="494845144" sldId="422"/>
            <ac:spMk id="10" creationId="{CBA1D884-05E4-49D3-6C87-EEFABBD95424}"/>
          </ac:spMkLst>
        </pc:spChg>
        <pc:spChg chg="add">
          <ac:chgData name="Belo, Matheus Da Silva" userId="45eb6f26-6161-4812-91c7-7aef21286289" providerId="ADAL" clId="{8805B200-5C14-452C-8A38-8EA3213BCE87}" dt="2025-05-20T04:36:50.246" v="14316" actId="26606"/>
          <ac:spMkLst>
            <pc:docMk/>
            <pc:sldMk cId="494845144" sldId="422"/>
            <ac:spMk id="19" creationId="{2EB492CD-616E-47F8-933B-5E2D952A0593}"/>
          </ac:spMkLst>
        </pc:spChg>
        <pc:spChg chg="add">
          <ac:chgData name="Belo, Matheus Da Silva" userId="45eb6f26-6161-4812-91c7-7aef21286289" providerId="ADAL" clId="{8805B200-5C14-452C-8A38-8EA3213BCE87}" dt="2025-05-20T04:36:50.246" v="14316" actId="26606"/>
          <ac:spMkLst>
            <pc:docMk/>
            <pc:sldMk cId="494845144" sldId="422"/>
            <ac:spMk id="20" creationId="{59383CF9-23B5-4335-9B21-1791C4CF1C75}"/>
          </ac:spMkLst>
        </pc:spChg>
        <pc:spChg chg="add">
          <ac:chgData name="Belo, Matheus Da Silva" userId="45eb6f26-6161-4812-91c7-7aef21286289" providerId="ADAL" clId="{8805B200-5C14-452C-8A38-8EA3213BCE87}" dt="2025-05-20T04:36:50.246" v="14316" actId="26606"/>
          <ac:spMkLst>
            <pc:docMk/>
            <pc:sldMk cId="494845144" sldId="422"/>
            <ac:spMk id="21" creationId="{0007FE00-9498-4706-B255-6437B0252C02}"/>
          </ac:spMkLst>
        </pc:spChg>
        <pc:picChg chg="add mod">
          <ac:chgData name="Belo, Matheus Da Silva" userId="45eb6f26-6161-4812-91c7-7aef21286289" providerId="ADAL" clId="{8805B200-5C14-452C-8A38-8EA3213BCE87}" dt="2025-05-20T04:36:50.246" v="14316" actId="26606"/>
          <ac:picMkLst>
            <pc:docMk/>
            <pc:sldMk cId="494845144" sldId="422"/>
            <ac:picMk id="6" creationId="{0CC9BB77-23EF-F1A9-8166-5FEDC8197784}"/>
          </ac:picMkLst>
        </pc:picChg>
      </pc:sldChg>
      <pc:sldChg chg="addSp delSp modSp new mod">
        <pc:chgData name="Belo, Matheus Da Silva" userId="45eb6f26-6161-4812-91c7-7aef21286289" providerId="ADAL" clId="{8805B200-5C14-452C-8A38-8EA3213BCE87}" dt="2025-05-25T03:31:54.856" v="27474" actId="20577"/>
        <pc:sldMkLst>
          <pc:docMk/>
          <pc:sldMk cId="3177532245" sldId="423"/>
        </pc:sldMkLst>
        <pc:spChg chg="add mod">
          <ac:chgData name="Belo, Matheus Da Silva" userId="45eb6f26-6161-4812-91c7-7aef21286289" providerId="ADAL" clId="{8805B200-5C14-452C-8A38-8EA3213BCE87}" dt="2025-05-20T16:56:32.137" v="14714" actId="207"/>
          <ac:spMkLst>
            <pc:docMk/>
            <pc:sldMk cId="3177532245" sldId="423"/>
            <ac:spMk id="2" creationId="{146222B7-D3AE-E920-EDC9-54C666057728}"/>
          </ac:spMkLst>
        </pc:spChg>
        <pc:spChg chg="add mod">
          <ac:chgData name="Belo, Matheus Da Silva" userId="45eb6f26-6161-4812-91c7-7aef21286289" providerId="ADAL" clId="{8805B200-5C14-452C-8A38-8EA3213BCE87}" dt="2025-05-25T03:31:54.856" v="27474" actId="20577"/>
          <ac:spMkLst>
            <pc:docMk/>
            <pc:sldMk cId="3177532245" sldId="423"/>
            <ac:spMk id="3" creationId="{7DD2EC2B-CE80-0955-304B-824850D6363E}"/>
          </ac:spMkLst>
        </pc:spChg>
        <pc:picChg chg="add mod">
          <ac:chgData name="Belo, Matheus Da Silva" userId="45eb6f26-6161-4812-91c7-7aef21286289" providerId="ADAL" clId="{8805B200-5C14-452C-8A38-8EA3213BCE87}" dt="2025-05-20T13:49:37.727" v="14525" actId="1076"/>
          <ac:picMkLst>
            <pc:docMk/>
            <pc:sldMk cId="3177532245" sldId="423"/>
            <ac:picMk id="7" creationId="{A64D5613-0C9A-3D09-15F4-E15073BCA295}"/>
          </ac:picMkLst>
        </pc:picChg>
        <pc:picChg chg="add mod">
          <ac:chgData name="Belo, Matheus Da Silva" userId="45eb6f26-6161-4812-91c7-7aef21286289" providerId="ADAL" clId="{8805B200-5C14-452C-8A38-8EA3213BCE87}" dt="2025-05-20T13:49:55.039" v="14530" actId="1076"/>
          <ac:picMkLst>
            <pc:docMk/>
            <pc:sldMk cId="3177532245" sldId="423"/>
            <ac:picMk id="11" creationId="{5BC30BB5-1CE3-E181-CC1D-912B087132BE}"/>
          </ac:picMkLst>
        </pc:picChg>
      </pc:sldChg>
      <pc:sldChg chg="addSp delSp modSp new del mod">
        <pc:chgData name="Belo, Matheus Da Silva" userId="45eb6f26-6161-4812-91c7-7aef21286289" providerId="ADAL" clId="{8805B200-5C14-452C-8A38-8EA3213BCE87}" dt="2025-05-20T13:56:46.559" v="14594" actId="47"/>
        <pc:sldMkLst>
          <pc:docMk/>
          <pc:sldMk cId="252595667" sldId="424"/>
        </pc:sldMkLst>
      </pc:sldChg>
      <pc:sldChg chg="modSp add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3681760469" sldId="424"/>
        </pc:sldMkLst>
        <pc:spChg chg="mod">
          <ac:chgData name="Belo, Matheus Da Silva" userId="45eb6f26-6161-4812-91c7-7aef21286289" providerId="ADAL" clId="{8805B200-5C14-452C-8A38-8EA3213BCE87}" dt="2025-05-20T13:57:13.282" v="14616" actId="1076"/>
          <ac:spMkLst>
            <pc:docMk/>
            <pc:sldMk cId="3681760469" sldId="424"/>
            <ac:spMk id="3" creationId="{47770227-9173-92F4-5EC6-7FF2BFF1B245}"/>
          </ac:spMkLst>
        </pc:spChg>
      </pc:sldChg>
      <pc:sldChg chg="add del">
        <pc:chgData name="Belo, Matheus Da Silva" userId="45eb6f26-6161-4812-91c7-7aef21286289" providerId="ADAL" clId="{8805B200-5C14-452C-8A38-8EA3213BCE87}" dt="2025-05-20T13:56:09.878" v="14566" actId="47"/>
        <pc:sldMkLst>
          <pc:docMk/>
          <pc:sldMk cId="4139486782" sldId="424"/>
        </pc:sldMkLst>
      </pc:sldChg>
      <pc:sldChg chg="addSp delSp modSp new mod ord setBg">
        <pc:chgData name="Belo, Matheus Da Silva" userId="45eb6f26-6161-4812-91c7-7aef21286289" providerId="ADAL" clId="{8805B200-5C14-452C-8A38-8EA3213BCE87}" dt="2025-05-22T02:04:24.073" v="24065"/>
        <pc:sldMkLst>
          <pc:docMk/>
          <pc:sldMk cId="1047345344" sldId="425"/>
        </pc:sldMkLst>
        <pc:spChg chg="add mod ord">
          <ac:chgData name="Belo, Matheus Da Silva" userId="45eb6f26-6161-4812-91c7-7aef21286289" providerId="ADAL" clId="{8805B200-5C14-452C-8A38-8EA3213BCE87}" dt="2025-05-20T16:56:07.979" v="14712" actId="20577"/>
          <ac:spMkLst>
            <pc:docMk/>
            <pc:sldMk cId="1047345344" sldId="425"/>
            <ac:spMk id="2" creationId="{E0D4BAD0-1994-5F0D-1FA6-1507385FE5E3}"/>
          </ac:spMkLst>
        </pc:spChg>
        <pc:spChg chg="add mod">
          <ac:chgData name="Belo, Matheus Da Silva" userId="45eb6f26-6161-4812-91c7-7aef21286289" providerId="ADAL" clId="{8805B200-5C14-452C-8A38-8EA3213BCE87}" dt="2025-05-21T03:28:38.142" v="19113" actId="1076"/>
          <ac:spMkLst>
            <pc:docMk/>
            <pc:sldMk cId="1047345344" sldId="425"/>
            <ac:spMk id="3" creationId="{79DD67AF-501F-E062-BC8E-73840DA2D207}"/>
          </ac:spMkLst>
        </pc:spChg>
        <pc:spChg chg="add">
          <ac:chgData name="Belo, Matheus Da Silva" userId="45eb6f26-6161-4812-91c7-7aef21286289" providerId="ADAL" clId="{8805B200-5C14-452C-8A38-8EA3213BCE87}" dt="2025-05-20T16:55:53.270" v="14710" actId="26606"/>
          <ac:spMkLst>
            <pc:docMk/>
            <pc:sldMk cId="1047345344" sldId="425"/>
            <ac:spMk id="11" creationId="{2EB492CD-616E-47F8-933B-5E2D952A0593}"/>
          </ac:spMkLst>
        </pc:spChg>
        <pc:spChg chg="add">
          <ac:chgData name="Belo, Matheus Da Silva" userId="45eb6f26-6161-4812-91c7-7aef21286289" providerId="ADAL" clId="{8805B200-5C14-452C-8A38-8EA3213BCE87}" dt="2025-05-20T16:55:53.270" v="14710" actId="26606"/>
          <ac:spMkLst>
            <pc:docMk/>
            <pc:sldMk cId="1047345344" sldId="425"/>
            <ac:spMk id="13" creationId="{59383CF9-23B5-4335-9B21-1791C4CF1C75}"/>
          </ac:spMkLst>
        </pc:spChg>
        <pc:spChg chg="add">
          <ac:chgData name="Belo, Matheus Da Silva" userId="45eb6f26-6161-4812-91c7-7aef21286289" providerId="ADAL" clId="{8805B200-5C14-452C-8A38-8EA3213BCE87}" dt="2025-05-20T16:55:53.270" v="14710" actId="26606"/>
          <ac:spMkLst>
            <pc:docMk/>
            <pc:sldMk cId="1047345344" sldId="425"/>
            <ac:spMk id="15" creationId="{0007FE00-9498-4706-B255-6437B0252C02}"/>
          </ac:spMkLst>
        </pc:spChg>
        <pc:picChg chg="add mod">
          <ac:chgData name="Belo, Matheus Da Silva" userId="45eb6f26-6161-4812-91c7-7aef21286289" providerId="ADAL" clId="{8805B200-5C14-452C-8A38-8EA3213BCE87}" dt="2025-05-20T16:55:53.270" v="14710" actId="26606"/>
          <ac:picMkLst>
            <pc:docMk/>
            <pc:sldMk cId="1047345344" sldId="425"/>
            <ac:picMk id="6" creationId="{679752B5-4C82-E707-65B5-374978B73448}"/>
          </ac:picMkLst>
        </pc:picChg>
      </pc:sldChg>
      <pc:sldChg chg="addSp modSp add mod ord modShow">
        <pc:chgData name="Belo, Matheus Da Silva" userId="45eb6f26-6161-4812-91c7-7aef21286289" providerId="ADAL" clId="{8805B200-5C14-452C-8A38-8EA3213BCE87}" dt="2025-05-22T20:21:24.747" v="25897" actId="1076"/>
        <pc:sldMkLst>
          <pc:docMk/>
          <pc:sldMk cId="1365331921" sldId="426"/>
        </pc:sldMkLst>
        <pc:spChg chg="mod">
          <ac:chgData name="Belo, Matheus Da Silva" userId="45eb6f26-6161-4812-91c7-7aef21286289" providerId="ADAL" clId="{8805B200-5C14-452C-8A38-8EA3213BCE87}" dt="2025-05-22T20:21:24.747" v="25897" actId="1076"/>
          <ac:spMkLst>
            <pc:docMk/>
            <pc:sldMk cId="1365331921" sldId="426"/>
            <ac:spMk id="3" creationId="{EA102855-6E13-1547-DC5D-80C93C57EB53}"/>
          </ac:spMkLst>
        </pc:spChg>
        <pc:picChg chg="add mod">
          <ac:chgData name="Belo, Matheus Da Silva" userId="45eb6f26-6161-4812-91c7-7aef21286289" providerId="ADAL" clId="{8805B200-5C14-452C-8A38-8EA3213BCE87}" dt="2025-05-22T20:21:21.766" v="25896" actId="1076"/>
          <ac:picMkLst>
            <pc:docMk/>
            <pc:sldMk cId="1365331921" sldId="426"/>
            <ac:picMk id="2" creationId="{6D86A71F-267F-0F1B-CC37-D4A50B9F9C57}"/>
          </ac:picMkLst>
        </pc:picChg>
      </pc:sldChg>
      <pc:sldChg chg="addSp modSp new del mod ord modNotesTx">
        <pc:chgData name="Belo, Matheus Da Silva" userId="45eb6f26-6161-4812-91c7-7aef21286289" providerId="ADAL" clId="{8805B200-5C14-452C-8A38-8EA3213BCE87}" dt="2025-05-22T01:53:12.635" v="24049" actId="47"/>
        <pc:sldMkLst>
          <pc:docMk/>
          <pc:sldMk cId="2874543651" sldId="427"/>
        </pc:sldMkLst>
      </pc:sldChg>
      <pc:sldChg chg="addSp modSp new mod ord modNotesTx">
        <pc:chgData name="Belo, Matheus Da Silva" userId="45eb6f26-6161-4812-91c7-7aef21286289" providerId="ADAL" clId="{8805B200-5C14-452C-8A38-8EA3213BCE87}" dt="2025-05-22T02:04:24.073" v="24065"/>
        <pc:sldMkLst>
          <pc:docMk/>
          <pc:sldMk cId="320096392" sldId="428"/>
        </pc:sldMkLst>
        <pc:spChg chg="add mod">
          <ac:chgData name="Belo, Matheus Da Silva" userId="45eb6f26-6161-4812-91c7-7aef21286289" providerId="ADAL" clId="{8805B200-5C14-452C-8A38-8EA3213BCE87}" dt="2025-05-20T17:46:17.521" v="15354" actId="12"/>
          <ac:spMkLst>
            <pc:docMk/>
            <pc:sldMk cId="320096392" sldId="428"/>
            <ac:spMk id="4" creationId="{D8A8F6AB-00CA-A5C1-9005-FB67BC199E3A}"/>
          </ac:spMkLst>
        </pc:spChg>
        <pc:spChg chg="add mod">
          <ac:chgData name="Belo, Matheus Da Silva" userId="45eb6f26-6161-4812-91c7-7aef21286289" providerId="ADAL" clId="{8805B200-5C14-452C-8A38-8EA3213BCE87}" dt="2025-05-20T17:42:40.596" v="15138" actId="14100"/>
          <ac:spMkLst>
            <pc:docMk/>
            <pc:sldMk cId="320096392" sldId="428"/>
            <ac:spMk id="5" creationId="{757D9AF8-CE33-1875-E5AF-88071DD3190F}"/>
          </ac:spMkLst>
        </pc:spChg>
        <pc:spChg chg="add mod">
          <ac:chgData name="Belo, Matheus Da Silva" userId="45eb6f26-6161-4812-91c7-7aef21286289" providerId="ADAL" clId="{8805B200-5C14-452C-8A38-8EA3213BCE87}" dt="2025-05-20T17:46:38.383" v="15369" actId="207"/>
          <ac:spMkLst>
            <pc:docMk/>
            <pc:sldMk cId="320096392" sldId="428"/>
            <ac:spMk id="6" creationId="{E2973E65-3BF6-F0C1-9DBB-559CA24430D2}"/>
          </ac:spMkLst>
        </pc:spChg>
        <pc:picChg chg="add mod">
          <ac:chgData name="Belo, Matheus Da Silva" userId="45eb6f26-6161-4812-91c7-7aef21286289" providerId="ADAL" clId="{8805B200-5C14-452C-8A38-8EA3213BCE87}" dt="2025-05-20T17:38:43.813" v="14981" actId="1076"/>
          <ac:picMkLst>
            <pc:docMk/>
            <pc:sldMk cId="320096392" sldId="428"/>
            <ac:picMk id="3" creationId="{8D94FBAA-D44B-76B0-A886-0EFDE4E606C2}"/>
          </ac:picMkLst>
        </pc:picChg>
      </pc:sldChg>
      <pc:sldChg chg="modSp add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2710250478" sldId="429"/>
        </pc:sldMkLst>
        <pc:spChg chg="mod">
          <ac:chgData name="Belo, Matheus Da Silva" userId="45eb6f26-6161-4812-91c7-7aef21286289" providerId="ADAL" clId="{8805B200-5C14-452C-8A38-8EA3213BCE87}" dt="2025-05-20T17:39:37.056" v="15043" actId="20577"/>
          <ac:spMkLst>
            <pc:docMk/>
            <pc:sldMk cId="2710250478" sldId="429"/>
            <ac:spMk id="3" creationId="{91E85492-9C4C-2292-9F09-371B248FCD8F}"/>
          </ac:spMkLst>
        </pc:spChg>
      </pc:sldChg>
      <pc:sldChg chg="addSp modSp new mod ord modNotesTx">
        <pc:chgData name="Belo, Matheus Da Silva" userId="45eb6f26-6161-4812-91c7-7aef21286289" providerId="ADAL" clId="{8805B200-5C14-452C-8A38-8EA3213BCE87}" dt="2025-05-22T02:04:24.073" v="24065"/>
        <pc:sldMkLst>
          <pc:docMk/>
          <pc:sldMk cId="1188036541" sldId="430"/>
        </pc:sldMkLst>
        <pc:spChg chg="add mod">
          <ac:chgData name="Belo, Matheus Da Silva" userId="45eb6f26-6161-4812-91c7-7aef21286289" providerId="ADAL" clId="{8805B200-5C14-452C-8A38-8EA3213BCE87}" dt="2025-05-20T17:46:07.334" v="15350" actId="207"/>
          <ac:spMkLst>
            <pc:docMk/>
            <pc:sldMk cId="1188036541" sldId="430"/>
            <ac:spMk id="4" creationId="{2184CE59-DF45-76B6-9492-4AB7DF702669}"/>
          </ac:spMkLst>
        </pc:spChg>
        <pc:spChg chg="add mod">
          <ac:chgData name="Belo, Matheus Da Silva" userId="45eb6f26-6161-4812-91c7-7aef21286289" providerId="ADAL" clId="{8805B200-5C14-452C-8A38-8EA3213BCE87}" dt="2025-05-20T17:46:03.834" v="15349" actId="207"/>
          <ac:spMkLst>
            <pc:docMk/>
            <pc:sldMk cId="1188036541" sldId="430"/>
            <ac:spMk id="7" creationId="{F6B6CF19-7FC2-690B-400E-A75A48C2B680}"/>
          </ac:spMkLst>
        </pc:spChg>
        <pc:spChg chg="add mod">
          <ac:chgData name="Belo, Matheus Da Silva" userId="45eb6f26-6161-4812-91c7-7aef21286289" providerId="ADAL" clId="{8805B200-5C14-452C-8A38-8EA3213BCE87}" dt="2025-05-20T17:42:27.701" v="15135" actId="207"/>
          <ac:spMkLst>
            <pc:docMk/>
            <pc:sldMk cId="1188036541" sldId="430"/>
            <ac:spMk id="8" creationId="{44E83B54-BCC0-C832-1122-A4A1A26A29FE}"/>
          </ac:spMkLst>
        </pc:spChg>
        <pc:spChg chg="add mod">
          <ac:chgData name="Belo, Matheus Da Silva" userId="45eb6f26-6161-4812-91c7-7aef21286289" providerId="ADAL" clId="{8805B200-5C14-452C-8A38-8EA3213BCE87}" dt="2025-05-20T17:42:55.605" v="15141" actId="207"/>
          <ac:spMkLst>
            <pc:docMk/>
            <pc:sldMk cId="1188036541" sldId="430"/>
            <ac:spMk id="9" creationId="{4B702116-232E-4988-791A-3A9771ED3732}"/>
          </ac:spMkLst>
        </pc:spChg>
        <pc:picChg chg="add mod">
          <ac:chgData name="Belo, Matheus Da Silva" userId="45eb6f26-6161-4812-91c7-7aef21286289" providerId="ADAL" clId="{8805B200-5C14-452C-8A38-8EA3213BCE87}" dt="2025-05-20T17:40:11.084" v="15046" actId="1076"/>
          <ac:picMkLst>
            <pc:docMk/>
            <pc:sldMk cId="1188036541" sldId="430"/>
            <ac:picMk id="3" creationId="{82A84A0F-5EB1-1377-A788-53C89D93E3DB}"/>
          </ac:picMkLst>
        </pc:picChg>
        <pc:picChg chg="add mod">
          <ac:chgData name="Belo, Matheus Da Silva" userId="45eb6f26-6161-4812-91c7-7aef21286289" providerId="ADAL" clId="{8805B200-5C14-452C-8A38-8EA3213BCE87}" dt="2025-05-20T17:41:51.516" v="15120" actId="1076"/>
          <ac:picMkLst>
            <pc:docMk/>
            <pc:sldMk cId="1188036541" sldId="430"/>
            <ac:picMk id="6" creationId="{0276B62C-2080-9C2F-1698-3A6A1BC64226}"/>
          </ac:picMkLst>
        </pc:picChg>
      </pc:sldChg>
      <pc:sldChg chg="addSp modSp new mod ord modNotesTx">
        <pc:chgData name="Belo, Matheus Da Silva" userId="45eb6f26-6161-4812-91c7-7aef21286289" providerId="ADAL" clId="{8805B200-5C14-452C-8A38-8EA3213BCE87}" dt="2025-05-22T02:04:24.073" v="24065"/>
        <pc:sldMkLst>
          <pc:docMk/>
          <pc:sldMk cId="2184604554" sldId="431"/>
        </pc:sldMkLst>
        <pc:spChg chg="add mod">
          <ac:chgData name="Belo, Matheus Da Silva" userId="45eb6f26-6161-4812-91c7-7aef21286289" providerId="ADAL" clId="{8805B200-5C14-452C-8A38-8EA3213BCE87}" dt="2025-05-20T17:45:44.644" v="15342" actId="1076"/>
          <ac:spMkLst>
            <pc:docMk/>
            <pc:sldMk cId="2184604554" sldId="431"/>
            <ac:spMk id="4" creationId="{B981036B-E19F-3CDE-E8DE-25BC3C810549}"/>
          </ac:spMkLst>
        </pc:spChg>
        <pc:spChg chg="add mod">
          <ac:chgData name="Belo, Matheus Da Silva" userId="45eb6f26-6161-4812-91c7-7aef21286289" providerId="ADAL" clId="{8805B200-5C14-452C-8A38-8EA3213BCE87}" dt="2025-05-21T03:25:26.254" v="19074" actId="207"/>
          <ac:spMkLst>
            <pc:docMk/>
            <pc:sldMk cId="2184604554" sldId="431"/>
            <ac:spMk id="5" creationId="{CA8385CC-61FA-02D5-9ADC-DA827FF2B7D1}"/>
          </ac:spMkLst>
        </pc:spChg>
        <pc:picChg chg="add mod">
          <ac:chgData name="Belo, Matheus Da Silva" userId="45eb6f26-6161-4812-91c7-7aef21286289" providerId="ADAL" clId="{8805B200-5C14-452C-8A38-8EA3213BCE87}" dt="2025-05-20T17:43:53.209" v="15148" actId="14100"/>
          <ac:picMkLst>
            <pc:docMk/>
            <pc:sldMk cId="2184604554" sldId="431"/>
            <ac:picMk id="3" creationId="{5567DB2D-3153-7076-E64D-79746244F483}"/>
          </ac:picMkLst>
        </pc:picChg>
      </pc:sldChg>
      <pc:sldChg chg="modSp add mod ord">
        <pc:chgData name="Belo, Matheus Da Silva" userId="45eb6f26-6161-4812-91c7-7aef21286289" providerId="ADAL" clId="{8805B200-5C14-452C-8A38-8EA3213BCE87}" dt="2025-05-22T02:04:24.073" v="24065"/>
        <pc:sldMkLst>
          <pc:docMk/>
          <pc:sldMk cId="873153011" sldId="432"/>
        </pc:sldMkLst>
        <pc:spChg chg="mod">
          <ac:chgData name="Belo, Matheus Da Silva" userId="45eb6f26-6161-4812-91c7-7aef21286289" providerId="ADAL" clId="{8805B200-5C14-452C-8A38-8EA3213BCE87}" dt="2025-05-20T17:48:36.719" v="15397" actId="20577"/>
          <ac:spMkLst>
            <pc:docMk/>
            <pc:sldMk cId="873153011" sldId="432"/>
            <ac:spMk id="3" creationId="{A1DDDF12-D04E-92F8-4335-EED94E273B6F}"/>
          </ac:spMkLst>
        </pc:spChg>
      </pc:sldChg>
      <pc:sldChg chg="addSp modSp new mod ord modNotesTx">
        <pc:chgData name="Belo, Matheus Da Silva" userId="45eb6f26-6161-4812-91c7-7aef21286289" providerId="ADAL" clId="{8805B200-5C14-452C-8A38-8EA3213BCE87}" dt="2025-05-22T02:04:24.073" v="24065"/>
        <pc:sldMkLst>
          <pc:docMk/>
          <pc:sldMk cId="3716674236" sldId="433"/>
        </pc:sldMkLst>
        <pc:spChg chg="add mod">
          <ac:chgData name="Belo, Matheus Da Silva" userId="45eb6f26-6161-4812-91c7-7aef21286289" providerId="ADAL" clId="{8805B200-5C14-452C-8A38-8EA3213BCE87}" dt="2025-05-20T17:57:09.376" v="15821" actId="207"/>
          <ac:spMkLst>
            <pc:docMk/>
            <pc:sldMk cId="3716674236" sldId="433"/>
            <ac:spMk id="4" creationId="{B0C747AA-C21B-1F71-3F2F-9031D1DFD349}"/>
          </ac:spMkLst>
        </pc:spChg>
        <pc:spChg chg="add mod">
          <ac:chgData name="Belo, Matheus Da Silva" userId="45eb6f26-6161-4812-91c7-7aef21286289" providerId="ADAL" clId="{8805B200-5C14-452C-8A38-8EA3213BCE87}" dt="2025-05-20T17:56:37.585" v="15813" actId="207"/>
          <ac:spMkLst>
            <pc:docMk/>
            <pc:sldMk cId="3716674236" sldId="433"/>
            <ac:spMk id="5" creationId="{8E995788-3806-78DF-9A02-79F9AC77420D}"/>
          </ac:spMkLst>
        </pc:spChg>
        <pc:picChg chg="add mod">
          <ac:chgData name="Belo, Matheus Da Silva" userId="45eb6f26-6161-4812-91c7-7aef21286289" providerId="ADAL" clId="{8805B200-5C14-452C-8A38-8EA3213BCE87}" dt="2025-05-20T17:50:42.439" v="15492" actId="1440"/>
          <ac:picMkLst>
            <pc:docMk/>
            <pc:sldMk cId="3716674236" sldId="433"/>
            <ac:picMk id="3" creationId="{07778326-A0F9-836D-18E2-35BED46EC6D3}"/>
          </ac:picMkLst>
        </pc:picChg>
      </pc:sldChg>
      <pc:sldChg chg="addSp modSp new mod ord modNotesTx">
        <pc:chgData name="Belo, Matheus Da Silva" userId="45eb6f26-6161-4812-91c7-7aef21286289" providerId="ADAL" clId="{8805B200-5C14-452C-8A38-8EA3213BCE87}" dt="2025-05-22T02:04:24.073" v="24065"/>
        <pc:sldMkLst>
          <pc:docMk/>
          <pc:sldMk cId="843622440" sldId="434"/>
        </pc:sldMkLst>
        <pc:spChg chg="add mod">
          <ac:chgData name="Belo, Matheus Da Silva" userId="45eb6f26-6161-4812-91c7-7aef21286289" providerId="ADAL" clId="{8805B200-5C14-452C-8A38-8EA3213BCE87}" dt="2025-05-20T17:55:00.505" v="15788" actId="1076"/>
          <ac:spMkLst>
            <pc:docMk/>
            <pc:sldMk cId="843622440" sldId="434"/>
            <ac:spMk id="4" creationId="{48623A5F-1A84-9E60-C0E7-926C5E846D3B}"/>
          </ac:spMkLst>
        </pc:spChg>
        <pc:spChg chg="add mod">
          <ac:chgData name="Belo, Matheus Da Silva" userId="45eb6f26-6161-4812-91c7-7aef21286289" providerId="ADAL" clId="{8805B200-5C14-452C-8A38-8EA3213BCE87}" dt="2025-05-20T17:57:00.303" v="15817" actId="20577"/>
          <ac:spMkLst>
            <pc:docMk/>
            <pc:sldMk cId="843622440" sldId="434"/>
            <ac:spMk id="6" creationId="{4A3D3BE8-B002-D7F5-D47A-3A97B8F360B0}"/>
          </ac:spMkLst>
        </pc:spChg>
        <pc:picChg chg="add mod modCrop">
          <ac:chgData name="Belo, Matheus Da Silva" userId="45eb6f26-6161-4812-91c7-7aef21286289" providerId="ADAL" clId="{8805B200-5C14-452C-8A38-8EA3213BCE87}" dt="2025-05-20T17:51:21.689" v="15497" actId="1076"/>
          <ac:picMkLst>
            <pc:docMk/>
            <pc:sldMk cId="843622440" sldId="434"/>
            <ac:picMk id="3" creationId="{6934EC17-A3C1-D4EA-0C84-DAC3191249AC}"/>
          </ac:picMkLst>
        </pc:picChg>
      </pc:sldChg>
      <pc:sldChg chg="modSp add mod">
        <pc:chgData name="Belo, Matheus Da Silva" userId="45eb6f26-6161-4812-91c7-7aef21286289" providerId="ADAL" clId="{8805B200-5C14-452C-8A38-8EA3213BCE87}" dt="2025-05-21T00:45:17.946" v="15871" actId="20577"/>
        <pc:sldMkLst>
          <pc:docMk/>
          <pc:sldMk cId="1749917848" sldId="435"/>
        </pc:sldMkLst>
        <pc:spChg chg="mod">
          <ac:chgData name="Belo, Matheus Da Silva" userId="45eb6f26-6161-4812-91c7-7aef21286289" providerId="ADAL" clId="{8805B200-5C14-452C-8A38-8EA3213BCE87}" dt="2025-05-21T00:45:17.946" v="15871" actId="20577"/>
          <ac:spMkLst>
            <pc:docMk/>
            <pc:sldMk cId="1749917848" sldId="435"/>
            <ac:spMk id="3" creationId="{0A253A10-AC69-3B40-EA5F-93114EE5DBC8}"/>
          </ac:spMkLst>
        </pc:spChg>
      </pc:sldChg>
      <pc:sldChg chg="add del">
        <pc:chgData name="Belo, Matheus Da Silva" userId="45eb6f26-6161-4812-91c7-7aef21286289" providerId="ADAL" clId="{8805B200-5C14-452C-8A38-8EA3213BCE87}" dt="2025-05-20T18:02:45.065" v="15833"/>
        <pc:sldMkLst>
          <pc:docMk/>
          <pc:sldMk cId="2612533086" sldId="435"/>
        </pc:sldMkLst>
      </pc:sldChg>
      <pc:sldChg chg="addSp modSp new mod modNotesTx">
        <pc:chgData name="Belo, Matheus Da Silva" userId="45eb6f26-6161-4812-91c7-7aef21286289" providerId="ADAL" clId="{8805B200-5C14-452C-8A38-8EA3213BCE87}" dt="2025-05-21T01:28:15.251" v="18514" actId="255"/>
        <pc:sldMkLst>
          <pc:docMk/>
          <pc:sldMk cId="1790754758" sldId="436"/>
        </pc:sldMkLst>
        <pc:spChg chg="add mod">
          <ac:chgData name="Belo, Matheus Da Silva" userId="45eb6f26-6161-4812-91c7-7aef21286289" providerId="ADAL" clId="{8805B200-5C14-452C-8A38-8EA3213BCE87}" dt="2025-05-21T01:28:15.251" v="18514" actId="255"/>
          <ac:spMkLst>
            <pc:docMk/>
            <pc:sldMk cId="1790754758" sldId="436"/>
            <ac:spMk id="4" creationId="{5C4881D2-5D55-7530-CE64-9D8573A854A2}"/>
          </ac:spMkLst>
        </pc:spChg>
        <pc:spChg chg="add mod">
          <ac:chgData name="Belo, Matheus Da Silva" userId="45eb6f26-6161-4812-91c7-7aef21286289" providerId="ADAL" clId="{8805B200-5C14-452C-8A38-8EA3213BCE87}" dt="2025-05-21T01:24:36.450" v="18424" actId="1076"/>
          <ac:spMkLst>
            <pc:docMk/>
            <pc:sldMk cId="1790754758" sldId="436"/>
            <ac:spMk id="5" creationId="{39D791BB-1D43-4C71-74B7-95D8E76660C3}"/>
          </ac:spMkLst>
        </pc:spChg>
        <pc:picChg chg="add mod">
          <ac:chgData name="Belo, Matheus Da Silva" userId="45eb6f26-6161-4812-91c7-7aef21286289" providerId="ADAL" clId="{8805B200-5C14-452C-8A38-8EA3213BCE87}" dt="2025-05-21T00:45:32.120" v="15875" actId="1076"/>
          <ac:picMkLst>
            <pc:docMk/>
            <pc:sldMk cId="1790754758" sldId="436"/>
            <ac:picMk id="3" creationId="{0F963008-473C-3BA8-DA91-B4026D436896}"/>
          </ac:picMkLst>
        </pc:picChg>
      </pc:sldChg>
      <pc:sldChg chg="addSp modSp new mod setBg">
        <pc:chgData name="Belo, Matheus Da Silva" userId="45eb6f26-6161-4812-91c7-7aef21286289" providerId="ADAL" clId="{8805B200-5C14-452C-8A38-8EA3213BCE87}" dt="2025-05-21T01:26:30.996" v="18504" actId="207"/>
        <pc:sldMkLst>
          <pc:docMk/>
          <pc:sldMk cId="4107055064" sldId="437"/>
        </pc:sldMkLst>
        <pc:spChg chg="add mod ord">
          <ac:chgData name="Belo, Matheus Da Silva" userId="45eb6f26-6161-4812-91c7-7aef21286289" providerId="ADAL" clId="{8805B200-5C14-452C-8A38-8EA3213BCE87}" dt="2025-05-21T01:26:30.996" v="18504" actId="207"/>
          <ac:spMkLst>
            <pc:docMk/>
            <pc:sldMk cId="4107055064" sldId="437"/>
            <ac:spMk id="2" creationId="{D86A77A0-5A73-FD0A-C60D-34C2F9DB2363}"/>
          </ac:spMkLst>
        </pc:spChg>
        <pc:spChg chg="add mod">
          <ac:chgData name="Belo, Matheus Da Silva" userId="45eb6f26-6161-4812-91c7-7aef21286289" providerId="ADAL" clId="{8805B200-5C14-452C-8A38-8EA3213BCE87}" dt="2025-05-21T01:24:55.662" v="18428" actId="20577"/>
          <ac:spMkLst>
            <pc:docMk/>
            <pc:sldMk cId="4107055064" sldId="437"/>
            <ac:spMk id="8" creationId="{D412D851-A395-ABCB-CA78-D99E86E06A45}"/>
          </ac:spMkLst>
        </pc:spChg>
        <pc:spChg chg="add">
          <ac:chgData name="Belo, Matheus Da Silva" userId="45eb6f26-6161-4812-91c7-7aef21286289" providerId="ADAL" clId="{8805B200-5C14-452C-8A38-8EA3213BCE87}" dt="2025-05-21T00:56:54.544" v="16456" actId="26606"/>
          <ac:spMkLst>
            <pc:docMk/>
            <pc:sldMk cId="4107055064" sldId="437"/>
            <ac:spMk id="11" creationId="{5AC1364A-3E3D-4F0D-8776-78AF3A270DD6}"/>
          </ac:spMkLst>
        </pc:spChg>
        <pc:spChg chg="add">
          <ac:chgData name="Belo, Matheus Da Silva" userId="45eb6f26-6161-4812-91c7-7aef21286289" providerId="ADAL" clId="{8805B200-5C14-452C-8A38-8EA3213BCE87}" dt="2025-05-21T00:56:54.544" v="16456" actId="26606"/>
          <ac:spMkLst>
            <pc:docMk/>
            <pc:sldMk cId="4107055064" sldId="437"/>
            <ac:spMk id="13" creationId="{3FCFB1DE-0B7E-48CC-BA90-B2AB0889F9D6}"/>
          </ac:spMkLst>
        </pc:spChg>
        <pc:picChg chg="add mod">
          <ac:chgData name="Belo, Matheus Da Silva" userId="45eb6f26-6161-4812-91c7-7aef21286289" providerId="ADAL" clId="{8805B200-5C14-452C-8A38-8EA3213BCE87}" dt="2025-05-21T00:57:04.081" v="16457" actId="1076"/>
          <ac:picMkLst>
            <pc:docMk/>
            <pc:sldMk cId="4107055064" sldId="437"/>
            <ac:picMk id="4" creationId="{0F64762A-A931-3E5C-F569-469D8EF4079C}"/>
          </ac:picMkLst>
        </pc:picChg>
        <pc:picChg chg="add mod">
          <ac:chgData name="Belo, Matheus Da Silva" userId="45eb6f26-6161-4812-91c7-7aef21286289" providerId="ADAL" clId="{8805B200-5C14-452C-8A38-8EA3213BCE87}" dt="2025-05-21T00:57:06.617" v="16458" actId="14100"/>
          <ac:picMkLst>
            <pc:docMk/>
            <pc:sldMk cId="4107055064" sldId="437"/>
            <ac:picMk id="6" creationId="{EF4C31F9-BFBC-F446-4B33-42877354987C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01:42:15.890" v="18682" actId="207"/>
        <pc:sldMkLst>
          <pc:docMk/>
          <pc:sldMk cId="3613766316" sldId="438"/>
        </pc:sldMkLst>
        <pc:spChg chg="add mod">
          <ac:chgData name="Belo, Matheus Da Silva" userId="45eb6f26-6161-4812-91c7-7aef21286289" providerId="ADAL" clId="{8805B200-5C14-452C-8A38-8EA3213BCE87}" dt="2025-05-21T01:29:03.910" v="18528" actId="1076"/>
          <ac:spMkLst>
            <pc:docMk/>
            <pc:sldMk cId="3613766316" sldId="438"/>
            <ac:spMk id="4" creationId="{4BE8FD30-82B6-B90E-29D6-1820900E18D5}"/>
          </ac:spMkLst>
        </pc:spChg>
        <pc:spChg chg="add mod">
          <ac:chgData name="Belo, Matheus Da Silva" userId="45eb6f26-6161-4812-91c7-7aef21286289" providerId="ADAL" clId="{8805B200-5C14-452C-8A38-8EA3213BCE87}" dt="2025-05-21T01:26:39" v="18505" actId="20577"/>
          <ac:spMkLst>
            <pc:docMk/>
            <pc:sldMk cId="3613766316" sldId="438"/>
            <ac:spMk id="5" creationId="{693B8A68-A694-51DC-B03D-CAF4F3EA11A5}"/>
          </ac:spMkLst>
        </pc:spChg>
        <pc:spChg chg="add mod">
          <ac:chgData name="Belo, Matheus Da Silva" userId="45eb6f26-6161-4812-91c7-7aef21286289" providerId="ADAL" clId="{8805B200-5C14-452C-8A38-8EA3213BCE87}" dt="2025-05-21T01:42:15.890" v="18682" actId="207"/>
          <ac:spMkLst>
            <pc:docMk/>
            <pc:sldMk cId="3613766316" sldId="438"/>
            <ac:spMk id="6" creationId="{E1C447D3-1316-BFCA-44C0-464D0136357B}"/>
          </ac:spMkLst>
        </pc:spChg>
        <pc:picChg chg="add mod modCrop">
          <ac:chgData name="Belo, Matheus Da Silva" userId="45eb6f26-6161-4812-91c7-7aef21286289" providerId="ADAL" clId="{8805B200-5C14-452C-8A38-8EA3213BCE87}" dt="2025-05-21T01:42:03.696" v="18679" actId="732"/>
          <ac:picMkLst>
            <pc:docMk/>
            <pc:sldMk cId="3613766316" sldId="438"/>
            <ac:picMk id="3" creationId="{70F596DC-756B-4658-EF24-5D088FBC7D36}"/>
          </ac:picMkLst>
        </pc:picChg>
      </pc:sldChg>
      <pc:sldChg chg="addSp delSp modSp new mod">
        <pc:chgData name="Belo, Matheus Da Silva" userId="45eb6f26-6161-4812-91c7-7aef21286289" providerId="ADAL" clId="{8805B200-5C14-452C-8A38-8EA3213BCE87}" dt="2025-05-21T01:42:30.347" v="18685" actId="207"/>
        <pc:sldMkLst>
          <pc:docMk/>
          <pc:sldMk cId="3631745514" sldId="439"/>
        </pc:sldMkLst>
        <pc:spChg chg="add mod">
          <ac:chgData name="Belo, Matheus Da Silva" userId="45eb6f26-6161-4812-91c7-7aef21286289" providerId="ADAL" clId="{8805B200-5C14-452C-8A38-8EA3213BCE87}" dt="2025-05-21T01:29:52.181" v="18543" actId="120"/>
          <ac:spMkLst>
            <pc:docMk/>
            <pc:sldMk cId="3631745514" sldId="439"/>
            <ac:spMk id="4" creationId="{FC44ABC3-B652-6FA3-5AEC-A2923D355F4A}"/>
          </ac:spMkLst>
        </pc:spChg>
        <pc:spChg chg="add mod">
          <ac:chgData name="Belo, Matheus Da Silva" userId="45eb6f26-6161-4812-91c7-7aef21286289" providerId="ADAL" clId="{8805B200-5C14-452C-8A38-8EA3213BCE87}" dt="2025-05-21T01:26:51.081" v="18510" actId="1076"/>
          <ac:spMkLst>
            <pc:docMk/>
            <pc:sldMk cId="3631745514" sldId="439"/>
            <ac:spMk id="7" creationId="{1D0027C2-8EAB-8707-5EDF-85160A924FBB}"/>
          </ac:spMkLst>
        </pc:spChg>
        <pc:spChg chg="add mod">
          <ac:chgData name="Belo, Matheus Da Silva" userId="45eb6f26-6161-4812-91c7-7aef21286289" providerId="ADAL" clId="{8805B200-5C14-452C-8A38-8EA3213BCE87}" dt="2025-05-21T01:42:30.347" v="18685" actId="207"/>
          <ac:spMkLst>
            <pc:docMk/>
            <pc:sldMk cId="3631745514" sldId="439"/>
            <ac:spMk id="8" creationId="{93348B6A-6996-4F34-5F11-F3E73989DD06}"/>
          </ac:spMkLst>
        </pc:spChg>
        <pc:picChg chg="add mod">
          <ac:chgData name="Belo, Matheus Da Silva" userId="45eb6f26-6161-4812-91c7-7aef21286289" providerId="ADAL" clId="{8805B200-5C14-452C-8A38-8EA3213BCE87}" dt="2025-05-21T01:26:43.998" v="18506" actId="1440"/>
          <ac:picMkLst>
            <pc:docMk/>
            <pc:sldMk cId="3631745514" sldId="439"/>
            <ac:picMk id="6" creationId="{6DD663B2-1FE2-8CCD-FB76-4E039EB99D33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01:42:45.219" v="18688" actId="207"/>
        <pc:sldMkLst>
          <pc:docMk/>
          <pc:sldMk cId="2526195466" sldId="440"/>
        </pc:sldMkLst>
        <pc:spChg chg="add mod">
          <ac:chgData name="Belo, Matheus Da Silva" userId="45eb6f26-6161-4812-91c7-7aef21286289" providerId="ADAL" clId="{8805B200-5C14-452C-8A38-8EA3213BCE87}" dt="2025-05-21T01:34:42.140" v="18545" actId="1076"/>
          <ac:spMkLst>
            <pc:docMk/>
            <pc:sldMk cId="2526195466" sldId="440"/>
            <ac:spMk id="4" creationId="{BDA9B3DB-CA90-14D7-DE20-7417A9DFF540}"/>
          </ac:spMkLst>
        </pc:spChg>
        <pc:spChg chg="add mod">
          <ac:chgData name="Belo, Matheus Da Silva" userId="45eb6f26-6161-4812-91c7-7aef21286289" providerId="ADAL" clId="{8805B200-5C14-452C-8A38-8EA3213BCE87}" dt="2025-05-21T01:39:11.950" v="18622" actId="20577"/>
          <ac:spMkLst>
            <pc:docMk/>
            <pc:sldMk cId="2526195466" sldId="440"/>
            <ac:spMk id="5" creationId="{51B08B57-89EB-05FA-A632-A29F689F8F1D}"/>
          </ac:spMkLst>
        </pc:spChg>
        <pc:spChg chg="add mod">
          <ac:chgData name="Belo, Matheus Da Silva" userId="45eb6f26-6161-4812-91c7-7aef21286289" providerId="ADAL" clId="{8805B200-5C14-452C-8A38-8EA3213BCE87}" dt="2025-05-21T01:42:45.219" v="18688" actId="207"/>
          <ac:spMkLst>
            <pc:docMk/>
            <pc:sldMk cId="2526195466" sldId="440"/>
            <ac:spMk id="6" creationId="{4EB2EDDC-54AE-0F8B-13D3-882F9B33E02F}"/>
          </ac:spMkLst>
        </pc:spChg>
        <pc:picChg chg="add mod">
          <ac:chgData name="Belo, Matheus Da Silva" userId="45eb6f26-6161-4812-91c7-7aef21286289" providerId="ADAL" clId="{8805B200-5C14-452C-8A38-8EA3213BCE87}" dt="2025-05-21T01:27:32.675" v="18511" actId="1440"/>
          <ac:picMkLst>
            <pc:docMk/>
            <pc:sldMk cId="2526195466" sldId="440"/>
            <ac:picMk id="3" creationId="{3184EA1C-1E44-1B94-68C1-B0826FE478D9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01:45:21.060" v="18713" actId="207"/>
        <pc:sldMkLst>
          <pc:docMk/>
          <pc:sldMk cId="937084092" sldId="441"/>
        </pc:sldMkLst>
        <pc:spChg chg="add mod">
          <ac:chgData name="Belo, Matheus Da Silva" userId="45eb6f26-6161-4812-91c7-7aef21286289" providerId="ADAL" clId="{8805B200-5C14-452C-8A38-8EA3213BCE87}" dt="2025-05-21T01:44:02.872" v="18710" actId="207"/>
          <ac:spMkLst>
            <pc:docMk/>
            <pc:sldMk cId="937084092" sldId="441"/>
            <ac:spMk id="4" creationId="{F1AD2666-D892-CD77-878D-0B995C714739}"/>
          </ac:spMkLst>
        </pc:spChg>
        <pc:spChg chg="add mod">
          <ac:chgData name="Belo, Matheus Da Silva" userId="45eb6f26-6161-4812-91c7-7aef21286289" providerId="ADAL" clId="{8805B200-5C14-452C-8A38-8EA3213BCE87}" dt="2025-05-21T01:35:14.970" v="18556" actId="1076"/>
          <ac:spMkLst>
            <pc:docMk/>
            <pc:sldMk cId="937084092" sldId="441"/>
            <ac:spMk id="5" creationId="{26878640-6505-FB59-2897-0BB10B92BC10}"/>
          </ac:spMkLst>
        </pc:spChg>
        <pc:spChg chg="add mod">
          <ac:chgData name="Belo, Matheus Da Silva" userId="45eb6f26-6161-4812-91c7-7aef21286289" providerId="ADAL" clId="{8805B200-5C14-452C-8A38-8EA3213BCE87}" dt="2025-05-21T01:45:21.060" v="18713" actId="207"/>
          <ac:spMkLst>
            <pc:docMk/>
            <pc:sldMk cId="937084092" sldId="441"/>
            <ac:spMk id="6" creationId="{7DCEE3F1-D3CD-D445-E4C5-BFB5A6828932}"/>
          </ac:spMkLst>
        </pc:spChg>
        <pc:picChg chg="add mod">
          <ac:chgData name="Belo, Matheus Da Silva" userId="45eb6f26-6161-4812-91c7-7aef21286289" providerId="ADAL" clId="{8805B200-5C14-452C-8A38-8EA3213BCE87}" dt="2025-05-21T01:35:02.083" v="18550" actId="1440"/>
          <ac:picMkLst>
            <pc:docMk/>
            <pc:sldMk cId="937084092" sldId="441"/>
            <ac:picMk id="3" creationId="{524362B9-BB80-C73C-324B-4D32C3D7F4A6}"/>
          </ac:picMkLst>
        </pc:picChg>
      </pc:sldChg>
      <pc:sldChg chg="addSp modSp new mod modNotesTx">
        <pc:chgData name="Belo, Matheus Da Silva" userId="45eb6f26-6161-4812-91c7-7aef21286289" providerId="ADAL" clId="{8805B200-5C14-452C-8A38-8EA3213BCE87}" dt="2025-05-21T01:38:55.767" v="18619" actId="20577"/>
        <pc:sldMkLst>
          <pc:docMk/>
          <pc:sldMk cId="1713539940" sldId="442"/>
        </pc:sldMkLst>
        <pc:spChg chg="add mod">
          <ac:chgData name="Belo, Matheus Da Silva" userId="45eb6f26-6161-4812-91c7-7aef21286289" providerId="ADAL" clId="{8805B200-5C14-452C-8A38-8EA3213BCE87}" dt="2025-05-21T01:35:47.166" v="18570" actId="20577"/>
          <ac:spMkLst>
            <pc:docMk/>
            <pc:sldMk cId="1713539940" sldId="442"/>
            <ac:spMk id="4" creationId="{7CF1D648-00A8-38EB-679E-C612E0AC7D0B}"/>
          </ac:spMkLst>
        </pc:spChg>
        <pc:spChg chg="add mod">
          <ac:chgData name="Belo, Matheus Da Silva" userId="45eb6f26-6161-4812-91c7-7aef21286289" providerId="ADAL" clId="{8805B200-5C14-452C-8A38-8EA3213BCE87}" dt="2025-05-21T01:38:55.767" v="18619" actId="20577"/>
          <ac:spMkLst>
            <pc:docMk/>
            <pc:sldMk cId="1713539940" sldId="442"/>
            <ac:spMk id="5" creationId="{9B8F8BD5-8EA1-A60F-EA9A-1CC4A63E846F}"/>
          </ac:spMkLst>
        </pc:spChg>
        <pc:picChg chg="add mod">
          <ac:chgData name="Belo, Matheus Da Silva" userId="45eb6f26-6161-4812-91c7-7aef21286289" providerId="ADAL" clId="{8805B200-5C14-452C-8A38-8EA3213BCE87}" dt="2025-05-21T01:10:23.652" v="17422" actId="1440"/>
          <ac:picMkLst>
            <pc:docMk/>
            <pc:sldMk cId="1713539940" sldId="442"/>
            <ac:picMk id="3" creationId="{2056D0AF-5DCD-203F-BED2-DCB69492A285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01:39:03.098" v="18621" actId="20577"/>
        <pc:sldMkLst>
          <pc:docMk/>
          <pc:sldMk cId="2142050179" sldId="443"/>
        </pc:sldMkLst>
        <pc:spChg chg="add mod">
          <ac:chgData name="Belo, Matheus Da Silva" userId="45eb6f26-6161-4812-91c7-7aef21286289" providerId="ADAL" clId="{8805B200-5C14-452C-8A38-8EA3213BCE87}" dt="2025-05-21T01:36:18.906" v="18575" actId="207"/>
          <ac:spMkLst>
            <pc:docMk/>
            <pc:sldMk cId="2142050179" sldId="443"/>
            <ac:spMk id="4" creationId="{30521820-7478-8602-A15F-54DD06B2C02B}"/>
          </ac:spMkLst>
        </pc:spChg>
        <pc:spChg chg="add mod">
          <ac:chgData name="Belo, Matheus Da Silva" userId="45eb6f26-6161-4812-91c7-7aef21286289" providerId="ADAL" clId="{8805B200-5C14-452C-8A38-8EA3213BCE87}" dt="2025-05-21T01:36:48.826" v="18581" actId="207"/>
          <ac:spMkLst>
            <pc:docMk/>
            <pc:sldMk cId="2142050179" sldId="443"/>
            <ac:spMk id="5" creationId="{0D6D18CF-A9CC-3239-2084-DB338CC705EE}"/>
          </ac:spMkLst>
        </pc:spChg>
        <pc:spChg chg="add mod">
          <ac:chgData name="Belo, Matheus Da Silva" userId="45eb6f26-6161-4812-91c7-7aef21286289" providerId="ADAL" clId="{8805B200-5C14-452C-8A38-8EA3213BCE87}" dt="2025-05-21T01:39:03.098" v="18621" actId="20577"/>
          <ac:spMkLst>
            <pc:docMk/>
            <pc:sldMk cId="2142050179" sldId="443"/>
            <ac:spMk id="6" creationId="{E654BCEB-21EB-AEC3-C53C-5E08D8E28E51}"/>
          </ac:spMkLst>
        </pc:spChg>
        <pc:picChg chg="add mod">
          <ac:chgData name="Belo, Matheus Da Silva" userId="45eb6f26-6161-4812-91c7-7aef21286289" providerId="ADAL" clId="{8805B200-5C14-452C-8A38-8EA3213BCE87}" dt="2025-05-21T01:36:28.801" v="18578" actId="1076"/>
          <ac:picMkLst>
            <pc:docMk/>
            <pc:sldMk cId="2142050179" sldId="443"/>
            <ac:picMk id="3" creationId="{B40794CA-3C48-C247-225C-BE57B511F2AE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01:39:23.576" v="18626" actId="20577"/>
        <pc:sldMkLst>
          <pc:docMk/>
          <pc:sldMk cId="1164754338" sldId="444"/>
        </pc:sldMkLst>
        <pc:spChg chg="add mod">
          <ac:chgData name="Belo, Matheus Da Silva" userId="45eb6f26-6161-4812-91c7-7aef21286289" providerId="ADAL" clId="{8805B200-5C14-452C-8A38-8EA3213BCE87}" dt="2025-05-21T01:38:45.618" v="18618" actId="207"/>
          <ac:spMkLst>
            <pc:docMk/>
            <pc:sldMk cId="1164754338" sldId="444"/>
            <ac:spMk id="4" creationId="{F9A876D7-67DD-08E6-BC87-B2CD89F2B9A3}"/>
          </ac:spMkLst>
        </pc:spChg>
        <pc:spChg chg="add mod">
          <ac:chgData name="Belo, Matheus Da Silva" userId="45eb6f26-6161-4812-91c7-7aef21286289" providerId="ADAL" clId="{8805B200-5C14-452C-8A38-8EA3213BCE87}" dt="2025-05-21T01:39:23.576" v="18626" actId="20577"/>
          <ac:spMkLst>
            <pc:docMk/>
            <pc:sldMk cId="1164754338" sldId="444"/>
            <ac:spMk id="5" creationId="{68C13C1D-1037-4DE2-A3E7-071CF3C0D562}"/>
          </ac:spMkLst>
        </pc:spChg>
        <pc:picChg chg="add mod">
          <ac:chgData name="Belo, Matheus Da Silva" userId="45eb6f26-6161-4812-91c7-7aef21286289" providerId="ADAL" clId="{8805B200-5C14-452C-8A38-8EA3213BCE87}" dt="2025-05-21T01:36:53.467" v="18582" actId="1440"/>
          <ac:picMkLst>
            <pc:docMk/>
            <pc:sldMk cId="1164754338" sldId="444"/>
            <ac:picMk id="3" creationId="{955C18DF-9976-09CC-4236-046F630B9BB2}"/>
          </ac:picMkLst>
        </pc:picChg>
      </pc:sldChg>
      <pc:sldChg chg="addSp modSp new mod setBg">
        <pc:chgData name="Belo, Matheus Da Silva" userId="45eb6f26-6161-4812-91c7-7aef21286289" providerId="ADAL" clId="{8805B200-5C14-452C-8A38-8EA3213BCE87}" dt="2025-05-21T01:47:53.511" v="18719" actId="207"/>
        <pc:sldMkLst>
          <pc:docMk/>
          <pc:sldMk cId="1023715809" sldId="445"/>
        </pc:sldMkLst>
        <pc:spChg chg="add mod">
          <ac:chgData name="Belo, Matheus Da Silva" userId="45eb6f26-6161-4812-91c7-7aef21286289" providerId="ADAL" clId="{8805B200-5C14-452C-8A38-8EA3213BCE87}" dt="2025-05-21T01:47:53.511" v="18719" actId="207"/>
          <ac:spMkLst>
            <pc:docMk/>
            <pc:sldMk cId="1023715809" sldId="445"/>
            <ac:spMk id="4" creationId="{9969B3CC-C975-F263-96EE-D3873FEE0B14}"/>
          </ac:spMkLst>
        </pc:spChg>
        <pc:spChg chg="add mod">
          <ac:chgData name="Belo, Matheus Da Silva" userId="45eb6f26-6161-4812-91c7-7aef21286289" providerId="ADAL" clId="{8805B200-5C14-452C-8A38-8EA3213BCE87}" dt="2025-05-21T01:39:30.838" v="18631" actId="20577"/>
          <ac:spMkLst>
            <pc:docMk/>
            <pc:sldMk cId="1023715809" sldId="445"/>
            <ac:spMk id="5" creationId="{9C4C546A-9C6C-6F6B-573B-27016A16FAC9}"/>
          </ac:spMkLst>
        </pc:spChg>
        <pc:spChg chg="add">
          <ac:chgData name="Belo, Matheus Da Silva" userId="45eb6f26-6161-4812-91c7-7aef21286289" providerId="ADAL" clId="{8805B200-5C14-452C-8A38-8EA3213BCE87}" dt="2025-05-21T01:17:46.371" v="18061" actId="26606"/>
          <ac:spMkLst>
            <pc:docMk/>
            <pc:sldMk cId="1023715809" sldId="445"/>
            <ac:spMk id="9" creationId="{2EB492CD-616E-47F8-933B-5E2D952A0593}"/>
          </ac:spMkLst>
        </pc:spChg>
        <pc:spChg chg="add">
          <ac:chgData name="Belo, Matheus Da Silva" userId="45eb6f26-6161-4812-91c7-7aef21286289" providerId="ADAL" clId="{8805B200-5C14-452C-8A38-8EA3213BCE87}" dt="2025-05-21T01:17:46.371" v="18061" actId="26606"/>
          <ac:spMkLst>
            <pc:docMk/>
            <pc:sldMk cId="1023715809" sldId="445"/>
            <ac:spMk id="11" creationId="{59383CF9-23B5-4335-9B21-1791C4CF1C75}"/>
          </ac:spMkLst>
        </pc:spChg>
        <pc:spChg chg="add">
          <ac:chgData name="Belo, Matheus Da Silva" userId="45eb6f26-6161-4812-91c7-7aef21286289" providerId="ADAL" clId="{8805B200-5C14-452C-8A38-8EA3213BCE87}" dt="2025-05-21T01:17:46.371" v="18061" actId="26606"/>
          <ac:spMkLst>
            <pc:docMk/>
            <pc:sldMk cId="1023715809" sldId="445"/>
            <ac:spMk id="13" creationId="{0007FE00-9498-4706-B255-6437B0252C02}"/>
          </ac:spMkLst>
        </pc:spChg>
        <pc:picChg chg="add mod">
          <ac:chgData name="Belo, Matheus Da Silva" userId="45eb6f26-6161-4812-91c7-7aef21286289" providerId="ADAL" clId="{8805B200-5C14-452C-8A38-8EA3213BCE87}" dt="2025-05-21T01:17:46.371" v="18061" actId="26606"/>
          <ac:picMkLst>
            <pc:docMk/>
            <pc:sldMk cId="1023715809" sldId="445"/>
            <ac:picMk id="3" creationId="{022EEBD9-36C1-07B2-B533-5DFC25B70028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01:40:05.776" v="18646" actId="1076"/>
        <pc:sldMkLst>
          <pc:docMk/>
          <pc:sldMk cId="2669664029" sldId="446"/>
        </pc:sldMkLst>
        <pc:spChg chg="add mod">
          <ac:chgData name="Belo, Matheus Da Silva" userId="45eb6f26-6161-4812-91c7-7aef21286289" providerId="ADAL" clId="{8805B200-5C14-452C-8A38-8EA3213BCE87}" dt="2025-05-21T01:40:05.776" v="18646" actId="1076"/>
          <ac:spMkLst>
            <pc:docMk/>
            <pc:sldMk cId="2669664029" sldId="446"/>
            <ac:spMk id="4" creationId="{A8AC1545-BBF7-B180-9542-A125125D15C7}"/>
          </ac:spMkLst>
        </pc:spChg>
        <pc:spChg chg="add mod">
          <ac:chgData name="Belo, Matheus Da Silva" userId="45eb6f26-6161-4812-91c7-7aef21286289" providerId="ADAL" clId="{8805B200-5C14-452C-8A38-8EA3213BCE87}" dt="2025-05-21T01:39:49.096" v="18642" actId="1076"/>
          <ac:spMkLst>
            <pc:docMk/>
            <pc:sldMk cId="2669664029" sldId="446"/>
            <ac:spMk id="5" creationId="{0CCD2BFA-90E7-30DD-7E7C-EEC8E2F4FA8D}"/>
          </ac:spMkLst>
        </pc:spChg>
        <pc:picChg chg="add mod">
          <ac:chgData name="Belo, Matheus Da Silva" userId="45eb6f26-6161-4812-91c7-7aef21286289" providerId="ADAL" clId="{8805B200-5C14-452C-8A38-8EA3213BCE87}" dt="2025-05-21T01:39:42.400" v="18635" actId="1076"/>
          <ac:picMkLst>
            <pc:docMk/>
            <pc:sldMk cId="2669664029" sldId="446"/>
            <ac:picMk id="3" creationId="{46F766B1-AC82-BEB4-8779-9B2194043355}"/>
          </ac:picMkLst>
        </pc:picChg>
      </pc:sldChg>
      <pc:sldChg chg="addSp modSp new mod setBg">
        <pc:chgData name="Belo, Matheus Da Silva" userId="45eb6f26-6161-4812-91c7-7aef21286289" providerId="ADAL" clId="{8805B200-5C14-452C-8A38-8EA3213BCE87}" dt="2025-05-21T01:40:45.167" v="18658" actId="20577"/>
        <pc:sldMkLst>
          <pc:docMk/>
          <pc:sldMk cId="3442423166" sldId="447"/>
        </pc:sldMkLst>
        <pc:spChg chg="add mod">
          <ac:chgData name="Belo, Matheus Da Silva" userId="45eb6f26-6161-4812-91c7-7aef21286289" providerId="ADAL" clId="{8805B200-5C14-452C-8A38-8EA3213BCE87}" dt="2025-05-21T01:40:45.167" v="18658" actId="20577"/>
          <ac:spMkLst>
            <pc:docMk/>
            <pc:sldMk cId="3442423166" sldId="447"/>
            <ac:spMk id="4" creationId="{3149038E-D5A6-D238-8DCC-5F9546118552}"/>
          </ac:spMkLst>
        </pc:spChg>
        <pc:spChg chg="add mod">
          <ac:chgData name="Belo, Matheus Da Silva" userId="45eb6f26-6161-4812-91c7-7aef21286289" providerId="ADAL" clId="{8805B200-5C14-452C-8A38-8EA3213BCE87}" dt="2025-05-21T01:40:31.483" v="18654" actId="1076"/>
          <ac:spMkLst>
            <pc:docMk/>
            <pc:sldMk cId="3442423166" sldId="447"/>
            <ac:spMk id="5" creationId="{601AA287-DF32-6F07-A73C-4423793304B6}"/>
          </ac:spMkLst>
        </pc:spChg>
        <pc:spChg chg="add">
          <ac:chgData name="Belo, Matheus Da Silva" userId="45eb6f26-6161-4812-91c7-7aef21286289" providerId="ADAL" clId="{8805B200-5C14-452C-8A38-8EA3213BCE87}" dt="2025-05-21T01:20:33.096" v="18262" actId="26606"/>
          <ac:spMkLst>
            <pc:docMk/>
            <pc:sldMk cId="3442423166" sldId="447"/>
            <ac:spMk id="9" creationId="{2EB492CD-616E-47F8-933B-5E2D952A0593}"/>
          </ac:spMkLst>
        </pc:spChg>
        <pc:spChg chg="add">
          <ac:chgData name="Belo, Matheus Da Silva" userId="45eb6f26-6161-4812-91c7-7aef21286289" providerId="ADAL" clId="{8805B200-5C14-452C-8A38-8EA3213BCE87}" dt="2025-05-21T01:20:33.096" v="18262" actId="26606"/>
          <ac:spMkLst>
            <pc:docMk/>
            <pc:sldMk cId="3442423166" sldId="447"/>
            <ac:spMk id="11" creationId="{59383CF9-23B5-4335-9B21-1791C4CF1C75}"/>
          </ac:spMkLst>
        </pc:spChg>
        <pc:spChg chg="add">
          <ac:chgData name="Belo, Matheus Da Silva" userId="45eb6f26-6161-4812-91c7-7aef21286289" providerId="ADAL" clId="{8805B200-5C14-452C-8A38-8EA3213BCE87}" dt="2025-05-21T01:20:33.096" v="18262" actId="26606"/>
          <ac:spMkLst>
            <pc:docMk/>
            <pc:sldMk cId="3442423166" sldId="447"/>
            <ac:spMk id="13" creationId="{0007FE00-9498-4706-B255-6437B0252C02}"/>
          </ac:spMkLst>
        </pc:spChg>
        <pc:picChg chg="add mod">
          <ac:chgData name="Belo, Matheus Da Silva" userId="45eb6f26-6161-4812-91c7-7aef21286289" providerId="ADAL" clId="{8805B200-5C14-452C-8A38-8EA3213BCE87}" dt="2025-05-21T01:20:47.813" v="18266" actId="1076"/>
          <ac:picMkLst>
            <pc:docMk/>
            <pc:sldMk cId="3442423166" sldId="447"/>
            <ac:picMk id="3" creationId="{2BF8AB2B-F0F6-F310-2E17-ED78407F11A8}"/>
          </ac:picMkLst>
        </pc:picChg>
      </pc:sldChg>
      <pc:sldChg chg="addSp delSp modSp new mod">
        <pc:chgData name="Belo, Matheus Da Silva" userId="45eb6f26-6161-4812-91c7-7aef21286289" providerId="ADAL" clId="{8805B200-5C14-452C-8A38-8EA3213BCE87}" dt="2025-05-21T01:41:34.926" v="18678" actId="207"/>
        <pc:sldMkLst>
          <pc:docMk/>
          <pc:sldMk cId="1662972701" sldId="448"/>
        </pc:sldMkLst>
        <pc:spChg chg="add mod">
          <ac:chgData name="Belo, Matheus Da Silva" userId="45eb6f26-6161-4812-91c7-7aef21286289" providerId="ADAL" clId="{8805B200-5C14-452C-8A38-8EA3213BCE87}" dt="2025-05-21T01:41:34.926" v="18678" actId="207"/>
          <ac:spMkLst>
            <pc:docMk/>
            <pc:sldMk cId="1662972701" sldId="448"/>
            <ac:spMk id="5" creationId="{7E9A4849-12F2-EDB2-6C51-B0811BA4EB86}"/>
          </ac:spMkLst>
        </pc:spChg>
        <pc:spChg chg="add mod">
          <ac:chgData name="Belo, Matheus Da Silva" userId="45eb6f26-6161-4812-91c7-7aef21286289" providerId="ADAL" clId="{8805B200-5C14-452C-8A38-8EA3213BCE87}" dt="2025-05-21T01:40:56.960" v="18667" actId="1076"/>
          <ac:spMkLst>
            <pc:docMk/>
            <pc:sldMk cId="1662972701" sldId="448"/>
            <ac:spMk id="6" creationId="{79FCE4B0-5A7B-3125-F69A-D66FC7E1CACD}"/>
          </ac:spMkLst>
        </pc:spChg>
        <pc:picChg chg="add mod">
          <ac:chgData name="Belo, Matheus Da Silva" userId="45eb6f26-6161-4812-91c7-7aef21286289" providerId="ADAL" clId="{8805B200-5C14-452C-8A38-8EA3213BCE87}" dt="2025-05-21T01:22:55.832" v="18271" actId="1076"/>
          <ac:picMkLst>
            <pc:docMk/>
            <pc:sldMk cId="1662972701" sldId="448"/>
            <ac:picMk id="3" creationId="{D712D0E7-E71F-09ED-A6E5-5C307BA5C684}"/>
          </ac:picMkLst>
        </pc:picChg>
      </pc:sldChg>
      <pc:sldChg chg="modSp add mod ord">
        <pc:chgData name="Belo, Matheus Da Silva" userId="45eb6f26-6161-4812-91c7-7aef21286289" providerId="ADAL" clId="{8805B200-5C14-452C-8A38-8EA3213BCE87}" dt="2025-05-21T03:43:48.374" v="19148"/>
        <pc:sldMkLst>
          <pc:docMk/>
          <pc:sldMk cId="2538907708" sldId="449"/>
        </pc:sldMkLst>
        <pc:spChg chg="mod">
          <ac:chgData name="Belo, Matheus Da Silva" userId="45eb6f26-6161-4812-91c7-7aef21286289" providerId="ADAL" clId="{8805B200-5C14-452C-8A38-8EA3213BCE87}" dt="2025-05-21T01:50:44.092" v="18729" actId="20577"/>
          <ac:spMkLst>
            <pc:docMk/>
            <pc:sldMk cId="2538907708" sldId="449"/>
            <ac:spMk id="3" creationId="{16FB686F-DFA2-83FD-F8EE-7172C0607EB5}"/>
          </ac:spMkLst>
        </pc:spChg>
      </pc:sldChg>
      <pc:sldChg chg="addSp delSp modSp new mod ord setBg modNotesTx">
        <pc:chgData name="Belo, Matheus Da Silva" userId="45eb6f26-6161-4812-91c7-7aef21286289" providerId="ADAL" clId="{8805B200-5C14-452C-8A38-8EA3213BCE87}" dt="2025-05-21T03:43:48.374" v="19148"/>
        <pc:sldMkLst>
          <pc:docMk/>
          <pc:sldMk cId="1173367688" sldId="450"/>
        </pc:sldMkLst>
        <pc:spChg chg="add mod ord">
          <ac:chgData name="Belo, Matheus Da Silva" userId="45eb6f26-6161-4812-91c7-7aef21286289" providerId="ADAL" clId="{8805B200-5C14-452C-8A38-8EA3213BCE87}" dt="2025-05-21T02:01:42.426" v="18947" actId="207"/>
          <ac:spMkLst>
            <pc:docMk/>
            <pc:sldMk cId="1173367688" sldId="450"/>
            <ac:spMk id="3" creationId="{EB26D155-8380-4132-97DB-3C88E7C8ED5D}"/>
          </ac:spMkLst>
        </pc:spChg>
        <pc:spChg chg="add mod">
          <ac:chgData name="Belo, Matheus Da Silva" userId="45eb6f26-6161-4812-91c7-7aef21286289" providerId="ADAL" clId="{8805B200-5C14-452C-8A38-8EA3213BCE87}" dt="2025-05-21T02:01:48.974" v="18948" actId="207"/>
          <ac:spMkLst>
            <pc:docMk/>
            <pc:sldMk cId="1173367688" sldId="450"/>
            <ac:spMk id="5" creationId="{4D9EF9AF-B9DA-C195-AB8C-990124E72206}"/>
          </ac:spMkLst>
        </pc:spChg>
        <pc:spChg chg="add">
          <ac:chgData name="Belo, Matheus Da Silva" userId="45eb6f26-6161-4812-91c7-7aef21286289" providerId="ADAL" clId="{8805B200-5C14-452C-8A38-8EA3213BCE87}" dt="2025-05-21T02:00:58.066" v="18937" actId="26606"/>
          <ac:spMkLst>
            <pc:docMk/>
            <pc:sldMk cId="1173367688" sldId="450"/>
            <ac:spMk id="12" creationId="{2EB492CD-616E-47F8-933B-5E2D952A0593}"/>
          </ac:spMkLst>
        </pc:spChg>
        <pc:spChg chg="add">
          <ac:chgData name="Belo, Matheus Da Silva" userId="45eb6f26-6161-4812-91c7-7aef21286289" providerId="ADAL" clId="{8805B200-5C14-452C-8A38-8EA3213BCE87}" dt="2025-05-21T02:00:58.066" v="18937" actId="26606"/>
          <ac:spMkLst>
            <pc:docMk/>
            <pc:sldMk cId="1173367688" sldId="450"/>
            <ac:spMk id="14" creationId="{59383CF9-23B5-4335-9B21-1791C4CF1C75}"/>
          </ac:spMkLst>
        </pc:spChg>
        <pc:spChg chg="add">
          <ac:chgData name="Belo, Matheus Da Silva" userId="45eb6f26-6161-4812-91c7-7aef21286289" providerId="ADAL" clId="{8805B200-5C14-452C-8A38-8EA3213BCE87}" dt="2025-05-21T02:00:58.066" v="18937" actId="26606"/>
          <ac:spMkLst>
            <pc:docMk/>
            <pc:sldMk cId="1173367688" sldId="450"/>
            <ac:spMk id="16" creationId="{0007FE00-9498-4706-B255-6437B0252C02}"/>
          </ac:spMkLst>
        </pc:spChg>
        <pc:picChg chg="add mod">
          <ac:chgData name="Belo, Matheus Da Silva" userId="45eb6f26-6161-4812-91c7-7aef21286289" providerId="ADAL" clId="{8805B200-5C14-452C-8A38-8EA3213BCE87}" dt="2025-05-21T02:00:58.066" v="18937" actId="26606"/>
          <ac:picMkLst>
            <pc:docMk/>
            <pc:sldMk cId="1173367688" sldId="450"/>
            <ac:picMk id="7" creationId="{3CE8F570-9FC3-A20E-25DE-CF4A81A52C08}"/>
          </ac:picMkLst>
        </pc:picChg>
      </pc:sldChg>
      <pc:sldChg chg="addSp modSp add mod ord">
        <pc:chgData name="Belo, Matheus Da Silva" userId="45eb6f26-6161-4812-91c7-7aef21286289" providerId="ADAL" clId="{8805B200-5C14-452C-8A38-8EA3213BCE87}" dt="2025-05-26T02:05:26.377" v="27483" actId="1076"/>
        <pc:sldMkLst>
          <pc:docMk/>
          <pc:sldMk cId="355423299" sldId="451"/>
        </pc:sldMkLst>
        <pc:picChg chg="add mod">
          <ac:chgData name="Belo, Matheus Da Silva" userId="45eb6f26-6161-4812-91c7-7aef21286289" providerId="ADAL" clId="{8805B200-5C14-452C-8A38-8EA3213BCE87}" dt="2025-05-26T02:04:58.760" v="27481" actId="1076"/>
          <ac:picMkLst>
            <pc:docMk/>
            <pc:sldMk cId="355423299" sldId="451"/>
            <ac:picMk id="5" creationId="{72543B48-8305-5050-77F5-14305C572B11}"/>
          </ac:picMkLst>
        </pc:picChg>
        <pc:picChg chg="add mod">
          <ac:chgData name="Belo, Matheus Da Silva" userId="45eb6f26-6161-4812-91c7-7aef21286289" providerId="ADAL" clId="{8805B200-5C14-452C-8A38-8EA3213BCE87}" dt="2025-05-26T02:05:26.377" v="27483" actId="1076"/>
          <ac:picMkLst>
            <pc:docMk/>
            <pc:sldMk cId="355423299" sldId="451"/>
            <ac:picMk id="9" creationId="{4233849A-C1F9-B3E8-3874-E6EA16C8CC93}"/>
          </ac:picMkLst>
        </pc:picChg>
      </pc:sldChg>
      <pc:sldChg chg="modSp add mod ord">
        <pc:chgData name="Belo, Matheus Da Silva" userId="45eb6f26-6161-4812-91c7-7aef21286289" providerId="ADAL" clId="{8805B200-5C14-452C-8A38-8EA3213BCE87}" dt="2025-05-22T02:29:50.932" v="24414"/>
        <pc:sldMkLst>
          <pc:docMk/>
          <pc:sldMk cId="2019734622" sldId="452"/>
        </pc:sldMkLst>
        <pc:spChg chg="mod">
          <ac:chgData name="Belo, Matheus Da Silva" userId="45eb6f26-6161-4812-91c7-7aef21286289" providerId="ADAL" clId="{8805B200-5C14-452C-8A38-8EA3213BCE87}" dt="2025-05-21T03:47:34.901" v="19189" actId="20577"/>
          <ac:spMkLst>
            <pc:docMk/>
            <pc:sldMk cId="2019734622" sldId="452"/>
            <ac:spMk id="3" creationId="{106FE396-7E73-4239-A430-95D71175F193}"/>
          </ac:spMkLst>
        </pc:spChg>
      </pc:sldChg>
      <pc:sldChg chg="addSp delSp modSp new mod ord modNotesTx">
        <pc:chgData name="Belo, Matheus Da Silva" userId="45eb6f26-6161-4812-91c7-7aef21286289" providerId="ADAL" clId="{8805B200-5C14-452C-8A38-8EA3213BCE87}" dt="2025-05-22T20:35:59.214" v="26089" actId="20577"/>
        <pc:sldMkLst>
          <pc:docMk/>
          <pc:sldMk cId="1827359877" sldId="453"/>
        </pc:sldMkLst>
        <pc:spChg chg="add mod">
          <ac:chgData name="Belo, Matheus Da Silva" userId="45eb6f26-6161-4812-91c7-7aef21286289" providerId="ADAL" clId="{8805B200-5C14-452C-8A38-8EA3213BCE87}" dt="2025-05-21T03:58:10.900" v="19802" actId="207"/>
          <ac:spMkLst>
            <pc:docMk/>
            <pc:sldMk cId="1827359877" sldId="453"/>
            <ac:spMk id="3" creationId="{4626BFAA-5CA2-274C-1911-560DBA1BBEAC}"/>
          </ac:spMkLst>
        </pc:spChg>
        <pc:spChg chg="add mod">
          <ac:chgData name="Belo, Matheus Da Silva" userId="45eb6f26-6161-4812-91c7-7aef21286289" providerId="ADAL" clId="{8805B200-5C14-452C-8A38-8EA3213BCE87}" dt="2025-05-22T02:31:24.496" v="24548" actId="113"/>
          <ac:spMkLst>
            <pc:docMk/>
            <pc:sldMk cId="1827359877" sldId="453"/>
            <ac:spMk id="4" creationId="{BE1C02A3-4D13-5410-147B-3D8B97960EAB}"/>
          </ac:spMkLst>
        </pc:spChg>
        <pc:picChg chg="add mod">
          <ac:chgData name="Belo, Matheus Da Silva" userId="45eb6f26-6161-4812-91c7-7aef21286289" providerId="ADAL" clId="{8805B200-5C14-452C-8A38-8EA3213BCE87}" dt="2025-05-21T04:01:26.872" v="19824" actId="1076"/>
          <ac:picMkLst>
            <pc:docMk/>
            <pc:sldMk cId="1827359877" sldId="453"/>
            <ac:picMk id="8" creationId="{98B4AD2B-A4E8-FF40-4F61-887F00834D0D}"/>
          </ac:picMkLst>
        </pc:picChg>
      </pc:sldChg>
      <pc:sldChg chg="new del">
        <pc:chgData name="Belo, Matheus Da Silva" userId="45eb6f26-6161-4812-91c7-7aef21286289" providerId="ADAL" clId="{8805B200-5C14-452C-8A38-8EA3213BCE87}" dt="2025-05-21T03:51:20.256" v="19244" actId="680"/>
        <pc:sldMkLst>
          <pc:docMk/>
          <pc:sldMk cId="1841355118" sldId="454"/>
        </pc:sldMkLst>
      </pc:sldChg>
      <pc:sldChg chg="addSp modSp new mod ord modNotesTx">
        <pc:chgData name="Belo, Matheus Da Silva" userId="45eb6f26-6161-4812-91c7-7aef21286289" providerId="ADAL" clId="{8805B200-5C14-452C-8A38-8EA3213BCE87}" dt="2025-05-22T20:36:08.238" v="26090"/>
        <pc:sldMkLst>
          <pc:docMk/>
          <pc:sldMk cId="2971854507" sldId="454"/>
        </pc:sldMkLst>
        <pc:spChg chg="add mod">
          <ac:chgData name="Belo, Matheus Da Silva" userId="45eb6f26-6161-4812-91c7-7aef21286289" providerId="ADAL" clId="{8805B200-5C14-452C-8A38-8EA3213BCE87}" dt="2025-05-21T04:05:09.147" v="19923" actId="1076"/>
          <ac:spMkLst>
            <pc:docMk/>
            <pc:sldMk cId="2971854507" sldId="454"/>
            <ac:spMk id="2" creationId="{9C672C6D-80BA-E91A-0E2F-C8BEC6F0BF5F}"/>
          </ac:spMkLst>
        </pc:spChg>
        <pc:picChg chg="add mod">
          <ac:chgData name="Belo, Matheus Da Silva" userId="45eb6f26-6161-4812-91c7-7aef21286289" providerId="ADAL" clId="{8805B200-5C14-452C-8A38-8EA3213BCE87}" dt="2025-05-21T04:05:11.701" v="19924" actId="14100"/>
          <ac:picMkLst>
            <pc:docMk/>
            <pc:sldMk cId="2971854507" sldId="454"/>
            <ac:picMk id="3" creationId="{40CEC127-0714-596D-FD8B-EFB46297AC47}"/>
          </ac:picMkLst>
        </pc:picChg>
      </pc:sldChg>
      <pc:sldChg chg="add ord">
        <pc:chgData name="Belo, Matheus Da Silva" userId="45eb6f26-6161-4812-91c7-7aef21286289" providerId="ADAL" clId="{8805B200-5C14-452C-8A38-8EA3213BCE87}" dt="2025-05-22T02:04:24.073" v="24065"/>
        <pc:sldMkLst>
          <pc:docMk/>
          <pc:sldMk cId="269032091" sldId="455"/>
        </pc:sldMkLst>
      </pc:sldChg>
      <pc:sldChg chg="modSp add mod">
        <pc:chgData name="Belo, Matheus Da Silva" userId="45eb6f26-6161-4812-91c7-7aef21286289" providerId="ADAL" clId="{8805B200-5C14-452C-8A38-8EA3213BCE87}" dt="2025-05-21T04:12:55.914" v="19951" actId="20577"/>
        <pc:sldMkLst>
          <pc:docMk/>
          <pc:sldMk cId="4094195429" sldId="456"/>
        </pc:sldMkLst>
        <pc:spChg chg="mod">
          <ac:chgData name="Belo, Matheus Da Silva" userId="45eb6f26-6161-4812-91c7-7aef21286289" providerId="ADAL" clId="{8805B200-5C14-452C-8A38-8EA3213BCE87}" dt="2025-05-21T04:12:55.914" v="19951" actId="20577"/>
          <ac:spMkLst>
            <pc:docMk/>
            <pc:sldMk cId="4094195429" sldId="456"/>
            <ac:spMk id="3" creationId="{8C84C85A-3311-0AE4-BB40-7D535DFEEEE9}"/>
          </ac:spMkLst>
        </pc:spChg>
      </pc:sldChg>
      <pc:sldChg chg="addSp modSp new mod modNotesTx">
        <pc:chgData name="Belo, Matheus Da Silva" userId="45eb6f26-6161-4812-91c7-7aef21286289" providerId="ADAL" clId="{8805B200-5C14-452C-8A38-8EA3213BCE87}" dt="2025-05-21T04:22:28.951" v="20021" actId="1076"/>
        <pc:sldMkLst>
          <pc:docMk/>
          <pc:sldMk cId="3248768385" sldId="457"/>
        </pc:sldMkLst>
        <pc:spChg chg="add mod">
          <ac:chgData name="Belo, Matheus Da Silva" userId="45eb6f26-6161-4812-91c7-7aef21286289" providerId="ADAL" clId="{8805B200-5C14-452C-8A38-8EA3213BCE87}" dt="2025-05-21T04:22:20.489" v="20020" actId="207"/>
          <ac:spMkLst>
            <pc:docMk/>
            <pc:sldMk cId="3248768385" sldId="457"/>
            <ac:spMk id="4" creationId="{FE91B42C-5717-A787-0AFF-C0955287090C}"/>
          </ac:spMkLst>
        </pc:spChg>
        <pc:picChg chg="add mod">
          <ac:chgData name="Belo, Matheus Da Silva" userId="45eb6f26-6161-4812-91c7-7aef21286289" providerId="ADAL" clId="{8805B200-5C14-452C-8A38-8EA3213BCE87}" dt="2025-05-21T04:22:28.951" v="20021" actId="1076"/>
          <ac:picMkLst>
            <pc:docMk/>
            <pc:sldMk cId="3248768385" sldId="457"/>
            <ac:picMk id="2" creationId="{59CB8087-871D-7735-929D-4760D6726648}"/>
          </ac:picMkLst>
        </pc:picChg>
      </pc:sldChg>
      <pc:sldChg chg="addSp delSp modSp new mod ord setBg">
        <pc:chgData name="Belo, Matheus Da Silva" userId="45eb6f26-6161-4812-91c7-7aef21286289" providerId="ADAL" clId="{8805B200-5C14-452C-8A38-8EA3213BCE87}" dt="2025-05-21T14:39:40.444" v="20750"/>
        <pc:sldMkLst>
          <pc:docMk/>
          <pc:sldMk cId="777854028" sldId="458"/>
        </pc:sldMkLst>
        <pc:spChg chg="add mod">
          <ac:chgData name="Belo, Matheus Da Silva" userId="45eb6f26-6161-4812-91c7-7aef21286289" providerId="ADAL" clId="{8805B200-5C14-452C-8A38-8EA3213BCE87}" dt="2025-05-21T14:37:52.821" v="20747" actId="207"/>
          <ac:spMkLst>
            <pc:docMk/>
            <pc:sldMk cId="777854028" sldId="458"/>
            <ac:spMk id="2" creationId="{00F67563-5EF3-E594-5354-C689F4654651}"/>
          </ac:spMkLst>
        </pc:spChg>
        <pc:spChg chg="add mod ord">
          <ac:chgData name="Belo, Matheus Da Silva" userId="45eb6f26-6161-4812-91c7-7aef21286289" providerId="ADAL" clId="{8805B200-5C14-452C-8A38-8EA3213BCE87}" dt="2025-05-21T14:38:00.118" v="20748" actId="207"/>
          <ac:spMkLst>
            <pc:docMk/>
            <pc:sldMk cId="777854028" sldId="458"/>
            <ac:spMk id="4" creationId="{84568575-B93E-D601-B7AE-91CC08D02944}"/>
          </ac:spMkLst>
        </pc:spChg>
        <pc:spChg chg="add">
          <ac:chgData name="Belo, Matheus Da Silva" userId="45eb6f26-6161-4812-91c7-7aef21286289" providerId="ADAL" clId="{8805B200-5C14-452C-8A38-8EA3213BCE87}" dt="2025-05-21T14:37:38.938" v="20740" actId="26606"/>
          <ac:spMkLst>
            <pc:docMk/>
            <pc:sldMk cId="777854028" sldId="458"/>
            <ac:spMk id="21" creationId="{2EB492CD-616E-47F8-933B-5E2D952A0593}"/>
          </ac:spMkLst>
        </pc:spChg>
        <pc:spChg chg="add">
          <ac:chgData name="Belo, Matheus Da Silva" userId="45eb6f26-6161-4812-91c7-7aef21286289" providerId="ADAL" clId="{8805B200-5C14-452C-8A38-8EA3213BCE87}" dt="2025-05-21T14:37:38.938" v="20740" actId="26606"/>
          <ac:spMkLst>
            <pc:docMk/>
            <pc:sldMk cId="777854028" sldId="458"/>
            <ac:spMk id="22" creationId="{59383CF9-23B5-4335-9B21-1791C4CF1C75}"/>
          </ac:spMkLst>
        </pc:spChg>
        <pc:spChg chg="add">
          <ac:chgData name="Belo, Matheus Da Silva" userId="45eb6f26-6161-4812-91c7-7aef21286289" providerId="ADAL" clId="{8805B200-5C14-452C-8A38-8EA3213BCE87}" dt="2025-05-21T14:37:38.938" v="20740" actId="26606"/>
          <ac:spMkLst>
            <pc:docMk/>
            <pc:sldMk cId="777854028" sldId="458"/>
            <ac:spMk id="23" creationId="{0007FE00-9498-4706-B255-6437B0252C02}"/>
          </ac:spMkLst>
        </pc:spChg>
        <pc:picChg chg="add mod">
          <ac:chgData name="Belo, Matheus Da Silva" userId="45eb6f26-6161-4812-91c7-7aef21286289" providerId="ADAL" clId="{8805B200-5C14-452C-8A38-8EA3213BCE87}" dt="2025-05-21T14:37:44.957" v="20744" actId="1076"/>
          <ac:picMkLst>
            <pc:docMk/>
            <pc:sldMk cId="777854028" sldId="458"/>
            <ac:picMk id="6" creationId="{F6C075BB-2A46-8DCA-9E47-3DD91C52F85A}"/>
          </ac:picMkLst>
        </pc:picChg>
      </pc:sldChg>
      <pc:sldChg chg="addSp modSp new mod setBg modShow">
        <pc:chgData name="Belo, Matheus Da Silva" userId="45eb6f26-6161-4812-91c7-7aef21286289" providerId="ADAL" clId="{8805B200-5C14-452C-8A38-8EA3213BCE87}" dt="2025-05-22T21:26:11.414" v="26160" actId="729"/>
        <pc:sldMkLst>
          <pc:docMk/>
          <pc:sldMk cId="3062291527" sldId="459"/>
        </pc:sldMkLst>
        <pc:spChg chg="add mod">
          <ac:chgData name="Belo, Matheus Da Silva" userId="45eb6f26-6161-4812-91c7-7aef21286289" providerId="ADAL" clId="{8805B200-5C14-452C-8A38-8EA3213BCE87}" dt="2025-05-21T14:44:59.234" v="20916" actId="207"/>
          <ac:spMkLst>
            <pc:docMk/>
            <pc:sldMk cId="3062291527" sldId="459"/>
            <ac:spMk id="2" creationId="{42D98E02-2A03-F61F-05A9-15649A39AFD8}"/>
          </ac:spMkLst>
        </pc:spChg>
        <pc:spChg chg="add mod ord">
          <ac:chgData name="Belo, Matheus Da Silva" userId="45eb6f26-6161-4812-91c7-7aef21286289" providerId="ADAL" clId="{8805B200-5C14-452C-8A38-8EA3213BCE87}" dt="2025-05-21T14:45:05.685" v="20917" actId="207"/>
          <ac:spMkLst>
            <pc:docMk/>
            <pc:sldMk cId="3062291527" sldId="459"/>
            <ac:spMk id="4" creationId="{43ABE77B-5292-A826-55A8-9F18B5E8455F}"/>
          </ac:spMkLst>
        </pc:spChg>
        <pc:spChg chg="add mod">
          <ac:chgData name="Belo, Matheus Da Silva" userId="45eb6f26-6161-4812-91c7-7aef21286289" providerId="ADAL" clId="{8805B200-5C14-452C-8A38-8EA3213BCE87}" dt="2025-05-21T14:45:19.066" v="20919" actId="207"/>
          <ac:spMkLst>
            <pc:docMk/>
            <pc:sldMk cId="3062291527" sldId="459"/>
            <ac:spMk id="7" creationId="{C960F9C8-03AF-CF63-3170-B55B5FF3E075}"/>
          </ac:spMkLst>
        </pc:spChg>
        <pc:spChg chg="add">
          <ac:chgData name="Belo, Matheus Da Silva" userId="45eb6f26-6161-4812-91c7-7aef21286289" providerId="ADAL" clId="{8805B200-5C14-452C-8A38-8EA3213BCE87}" dt="2025-05-21T14:44:45.080" v="20910" actId="26606"/>
          <ac:spMkLst>
            <pc:docMk/>
            <pc:sldMk cId="3062291527" sldId="459"/>
            <ac:spMk id="11" creationId="{2EB492CD-616E-47F8-933B-5E2D952A0593}"/>
          </ac:spMkLst>
        </pc:spChg>
        <pc:spChg chg="add">
          <ac:chgData name="Belo, Matheus Da Silva" userId="45eb6f26-6161-4812-91c7-7aef21286289" providerId="ADAL" clId="{8805B200-5C14-452C-8A38-8EA3213BCE87}" dt="2025-05-21T14:44:45.080" v="20910" actId="26606"/>
          <ac:spMkLst>
            <pc:docMk/>
            <pc:sldMk cId="3062291527" sldId="459"/>
            <ac:spMk id="13" creationId="{59383CF9-23B5-4335-9B21-1791C4CF1C75}"/>
          </ac:spMkLst>
        </pc:spChg>
        <pc:spChg chg="add">
          <ac:chgData name="Belo, Matheus Da Silva" userId="45eb6f26-6161-4812-91c7-7aef21286289" providerId="ADAL" clId="{8805B200-5C14-452C-8A38-8EA3213BCE87}" dt="2025-05-21T14:44:45.080" v="20910" actId="26606"/>
          <ac:spMkLst>
            <pc:docMk/>
            <pc:sldMk cId="3062291527" sldId="459"/>
            <ac:spMk id="15" creationId="{0007FE00-9498-4706-B255-6437B0252C02}"/>
          </ac:spMkLst>
        </pc:spChg>
        <pc:picChg chg="add mod">
          <ac:chgData name="Belo, Matheus Da Silva" userId="45eb6f26-6161-4812-91c7-7aef21286289" providerId="ADAL" clId="{8805B200-5C14-452C-8A38-8EA3213BCE87}" dt="2025-05-21T14:44:48.509" v="20913" actId="1076"/>
          <ac:picMkLst>
            <pc:docMk/>
            <pc:sldMk cId="3062291527" sldId="459"/>
            <ac:picMk id="6" creationId="{90C573F4-398D-2C10-CBEE-94A08EA0BC33}"/>
          </ac:picMkLst>
        </pc:picChg>
      </pc:sldChg>
      <pc:sldChg chg="addSp modSp new mod modShow modNotesTx">
        <pc:chgData name="Belo, Matheus Da Silva" userId="45eb6f26-6161-4812-91c7-7aef21286289" providerId="ADAL" clId="{8805B200-5C14-452C-8A38-8EA3213BCE87}" dt="2025-05-22T21:26:11.414" v="26160" actId="729"/>
        <pc:sldMkLst>
          <pc:docMk/>
          <pc:sldMk cId="4262261297" sldId="460"/>
        </pc:sldMkLst>
        <pc:spChg chg="add mod">
          <ac:chgData name="Belo, Matheus Da Silva" userId="45eb6f26-6161-4812-91c7-7aef21286289" providerId="ADAL" clId="{8805B200-5C14-452C-8A38-8EA3213BCE87}" dt="2025-05-21T14:55:27.150" v="20986" actId="255"/>
          <ac:spMkLst>
            <pc:docMk/>
            <pc:sldMk cId="4262261297" sldId="460"/>
            <ac:spMk id="4" creationId="{A63930E8-0201-55F2-82A8-4E6CB9EBABDE}"/>
          </ac:spMkLst>
        </pc:spChg>
        <pc:picChg chg="add mod">
          <ac:chgData name="Belo, Matheus Da Silva" userId="45eb6f26-6161-4812-91c7-7aef21286289" providerId="ADAL" clId="{8805B200-5C14-452C-8A38-8EA3213BCE87}" dt="2025-05-21T14:55:16.328" v="20985" actId="1440"/>
          <ac:picMkLst>
            <pc:docMk/>
            <pc:sldMk cId="4262261297" sldId="460"/>
            <ac:picMk id="3" creationId="{669AF95F-432A-5076-5E27-3AD778B8E9FF}"/>
          </ac:picMkLst>
        </pc:picChg>
      </pc:sldChg>
      <pc:sldChg chg="addSp modSp new mod setBg">
        <pc:chgData name="Belo, Matheus Da Silva" userId="45eb6f26-6161-4812-91c7-7aef21286289" providerId="ADAL" clId="{8805B200-5C14-452C-8A38-8EA3213BCE87}" dt="2025-05-22T21:31:06.239" v="26295" actId="207"/>
        <pc:sldMkLst>
          <pc:docMk/>
          <pc:sldMk cId="3829797079" sldId="461"/>
        </pc:sldMkLst>
        <pc:spChg chg="add mod">
          <ac:chgData name="Belo, Matheus Da Silva" userId="45eb6f26-6161-4812-91c7-7aef21286289" providerId="ADAL" clId="{8805B200-5C14-452C-8A38-8EA3213BCE87}" dt="2025-05-22T21:31:06.239" v="26295" actId="207"/>
          <ac:spMkLst>
            <pc:docMk/>
            <pc:sldMk cId="3829797079" sldId="461"/>
            <ac:spMk id="2" creationId="{A1B57D82-2891-1F93-0941-921B1D660D67}"/>
          </ac:spMkLst>
        </pc:spChg>
        <pc:spChg chg="add mod ord">
          <ac:chgData name="Belo, Matheus Da Silva" userId="45eb6f26-6161-4812-91c7-7aef21286289" providerId="ADAL" clId="{8805B200-5C14-452C-8A38-8EA3213BCE87}" dt="2025-05-22T21:30:54.574" v="26293" actId="20577"/>
          <ac:spMkLst>
            <pc:docMk/>
            <pc:sldMk cId="3829797079" sldId="461"/>
            <ac:spMk id="3" creationId="{97945010-85C6-BEF4-EB5A-FD609ED9E148}"/>
          </ac:spMkLst>
        </pc:spChg>
        <pc:spChg chg="add">
          <ac:chgData name="Belo, Matheus Da Silva" userId="45eb6f26-6161-4812-91c7-7aef21286289" providerId="ADAL" clId="{8805B200-5C14-452C-8A38-8EA3213BCE87}" dt="2025-05-21T14:59:31.146" v="21085" actId="26606"/>
          <ac:spMkLst>
            <pc:docMk/>
            <pc:sldMk cId="3829797079" sldId="461"/>
            <ac:spMk id="10" creationId="{2EB492CD-616E-47F8-933B-5E2D952A0593}"/>
          </ac:spMkLst>
        </pc:spChg>
        <pc:spChg chg="add">
          <ac:chgData name="Belo, Matheus Da Silva" userId="45eb6f26-6161-4812-91c7-7aef21286289" providerId="ADAL" clId="{8805B200-5C14-452C-8A38-8EA3213BCE87}" dt="2025-05-21T14:59:31.146" v="21085" actId="26606"/>
          <ac:spMkLst>
            <pc:docMk/>
            <pc:sldMk cId="3829797079" sldId="461"/>
            <ac:spMk id="12" creationId="{59383CF9-23B5-4335-9B21-1791C4CF1C75}"/>
          </ac:spMkLst>
        </pc:spChg>
        <pc:spChg chg="add">
          <ac:chgData name="Belo, Matheus Da Silva" userId="45eb6f26-6161-4812-91c7-7aef21286289" providerId="ADAL" clId="{8805B200-5C14-452C-8A38-8EA3213BCE87}" dt="2025-05-21T14:59:31.146" v="21085" actId="26606"/>
          <ac:spMkLst>
            <pc:docMk/>
            <pc:sldMk cId="3829797079" sldId="461"/>
            <ac:spMk id="14" creationId="{0007FE00-9498-4706-B255-6437B0252C02}"/>
          </ac:spMkLst>
        </pc:spChg>
        <pc:picChg chg="add mod">
          <ac:chgData name="Belo, Matheus Da Silva" userId="45eb6f26-6161-4812-91c7-7aef21286289" providerId="ADAL" clId="{8805B200-5C14-452C-8A38-8EA3213BCE87}" dt="2025-05-21T14:59:40.073" v="21088" actId="14100"/>
          <ac:picMkLst>
            <pc:docMk/>
            <pc:sldMk cId="3829797079" sldId="461"/>
            <ac:picMk id="5" creationId="{88B63C01-C5B4-600D-E92A-A9E6596DA927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2T01:41:57.396" v="23793" actId="20577"/>
        <pc:sldMkLst>
          <pc:docMk/>
          <pc:sldMk cId="1299400266" sldId="462"/>
        </pc:sldMkLst>
        <pc:spChg chg="add mod">
          <ac:chgData name="Belo, Matheus Da Silva" userId="45eb6f26-6161-4812-91c7-7aef21286289" providerId="ADAL" clId="{8805B200-5C14-452C-8A38-8EA3213BCE87}" dt="2025-05-22T01:41:57.396" v="23793" actId="20577"/>
          <ac:spMkLst>
            <pc:docMk/>
            <pc:sldMk cId="1299400266" sldId="462"/>
            <ac:spMk id="4" creationId="{5D0B2D1A-DD30-9162-72F2-1F919EDD4643}"/>
          </ac:spMkLst>
        </pc:spChg>
        <pc:picChg chg="add mod">
          <ac:chgData name="Belo, Matheus Da Silva" userId="45eb6f26-6161-4812-91c7-7aef21286289" providerId="ADAL" clId="{8805B200-5C14-452C-8A38-8EA3213BCE87}" dt="2025-05-21T15:04:49.978" v="21311" actId="1440"/>
          <ac:picMkLst>
            <pc:docMk/>
            <pc:sldMk cId="1299400266" sldId="462"/>
            <ac:picMk id="3" creationId="{F26C6D46-AF3E-0DE1-5E82-441E291EF1FC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20:28:21.057" v="23207" actId="207"/>
        <pc:sldMkLst>
          <pc:docMk/>
          <pc:sldMk cId="1538864255" sldId="463"/>
        </pc:sldMkLst>
        <pc:spChg chg="add mod">
          <ac:chgData name="Belo, Matheus Da Silva" userId="45eb6f26-6161-4812-91c7-7aef21286289" providerId="ADAL" clId="{8805B200-5C14-452C-8A38-8EA3213BCE87}" dt="2025-05-21T20:28:11.786" v="23204" actId="207"/>
          <ac:spMkLst>
            <pc:docMk/>
            <pc:sldMk cId="1538864255" sldId="463"/>
            <ac:spMk id="2" creationId="{BF611BCD-97AB-49E8-EC37-39AEAFB706A6}"/>
          </ac:spMkLst>
        </pc:spChg>
        <pc:spChg chg="add mod">
          <ac:chgData name="Belo, Matheus Da Silva" userId="45eb6f26-6161-4812-91c7-7aef21286289" providerId="ADAL" clId="{8805B200-5C14-452C-8A38-8EA3213BCE87}" dt="2025-05-21T20:27:57.823" v="23201" actId="12"/>
          <ac:spMkLst>
            <pc:docMk/>
            <pc:sldMk cId="1538864255" sldId="463"/>
            <ac:spMk id="4" creationId="{FA75B761-1685-1908-1C31-6E6DCAEFE3EA}"/>
          </ac:spMkLst>
        </pc:spChg>
        <pc:spChg chg="add mod">
          <ac:chgData name="Belo, Matheus Da Silva" userId="45eb6f26-6161-4812-91c7-7aef21286289" providerId="ADAL" clId="{8805B200-5C14-452C-8A38-8EA3213BCE87}" dt="2025-05-21T20:28:21.057" v="23207" actId="207"/>
          <ac:spMkLst>
            <pc:docMk/>
            <pc:sldMk cId="1538864255" sldId="463"/>
            <ac:spMk id="5" creationId="{C8B3A958-605F-FC50-834B-72F45A67A4C7}"/>
          </ac:spMkLst>
        </pc:spChg>
        <pc:picChg chg="add mod">
          <ac:chgData name="Belo, Matheus Da Silva" userId="45eb6f26-6161-4812-91c7-7aef21286289" providerId="ADAL" clId="{8805B200-5C14-452C-8A38-8EA3213BCE87}" dt="2025-05-21T15:07:47.222" v="21403" actId="1076"/>
          <ac:picMkLst>
            <pc:docMk/>
            <pc:sldMk cId="1538864255" sldId="463"/>
            <ac:picMk id="3" creationId="{2C1236B9-AA84-1E15-6646-1FEC32F95A41}"/>
          </ac:picMkLst>
        </pc:picChg>
      </pc:sldChg>
      <pc:sldChg chg="modSp add mod">
        <pc:chgData name="Belo, Matheus Da Silva" userId="45eb6f26-6161-4812-91c7-7aef21286289" providerId="ADAL" clId="{8805B200-5C14-452C-8A38-8EA3213BCE87}" dt="2025-05-21T15:06:47.437" v="21347" actId="20577"/>
        <pc:sldMkLst>
          <pc:docMk/>
          <pc:sldMk cId="2217481886" sldId="464"/>
        </pc:sldMkLst>
        <pc:spChg chg="mod">
          <ac:chgData name="Belo, Matheus Da Silva" userId="45eb6f26-6161-4812-91c7-7aef21286289" providerId="ADAL" clId="{8805B200-5C14-452C-8A38-8EA3213BCE87}" dt="2025-05-21T15:06:47.437" v="21347" actId="20577"/>
          <ac:spMkLst>
            <pc:docMk/>
            <pc:sldMk cId="2217481886" sldId="464"/>
            <ac:spMk id="3" creationId="{91553EDA-26E7-A777-6CD7-B99D2A21A5F8}"/>
          </ac:spMkLst>
        </pc:spChg>
      </pc:sldChg>
      <pc:sldChg chg="addSp modSp new mod">
        <pc:chgData name="Belo, Matheus Da Silva" userId="45eb6f26-6161-4812-91c7-7aef21286289" providerId="ADAL" clId="{8805B200-5C14-452C-8A38-8EA3213BCE87}" dt="2025-05-21T19:29:38.253" v="21477" actId="207"/>
        <pc:sldMkLst>
          <pc:docMk/>
          <pc:sldMk cId="3016063197" sldId="465"/>
        </pc:sldMkLst>
        <pc:spChg chg="add mod">
          <ac:chgData name="Belo, Matheus Da Silva" userId="45eb6f26-6161-4812-91c7-7aef21286289" providerId="ADAL" clId="{8805B200-5C14-452C-8A38-8EA3213BCE87}" dt="2025-05-21T19:29:23.564" v="21475" actId="1076"/>
          <ac:spMkLst>
            <pc:docMk/>
            <pc:sldMk cId="3016063197" sldId="465"/>
            <ac:spMk id="4" creationId="{DA85EECE-B473-47AC-E47C-F6B2F1FAF6BA}"/>
          </ac:spMkLst>
        </pc:spChg>
        <pc:spChg chg="add mod">
          <ac:chgData name="Belo, Matheus Da Silva" userId="45eb6f26-6161-4812-91c7-7aef21286289" providerId="ADAL" clId="{8805B200-5C14-452C-8A38-8EA3213BCE87}" dt="2025-05-21T19:29:38.253" v="21477" actId="207"/>
          <ac:spMkLst>
            <pc:docMk/>
            <pc:sldMk cId="3016063197" sldId="465"/>
            <ac:spMk id="5" creationId="{D65A8B12-D376-6BA8-D282-98FB2DC11E0E}"/>
          </ac:spMkLst>
        </pc:spChg>
        <pc:picChg chg="add mod">
          <ac:chgData name="Belo, Matheus Da Silva" userId="45eb6f26-6161-4812-91c7-7aef21286289" providerId="ADAL" clId="{8805B200-5C14-452C-8A38-8EA3213BCE87}" dt="2025-05-21T19:29:19.055" v="21474" actId="1076"/>
          <ac:picMkLst>
            <pc:docMk/>
            <pc:sldMk cId="3016063197" sldId="465"/>
            <ac:picMk id="3" creationId="{E530A7F5-3278-48E8-6349-C79771814926}"/>
          </ac:picMkLst>
        </pc:picChg>
      </pc:sldChg>
      <pc:sldChg chg="addSp delSp modSp new mod">
        <pc:chgData name="Belo, Matheus Da Silva" userId="45eb6f26-6161-4812-91c7-7aef21286289" providerId="ADAL" clId="{8805B200-5C14-452C-8A38-8EA3213BCE87}" dt="2025-05-21T19:48:54.049" v="21687" actId="207"/>
        <pc:sldMkLst>
          <pc:docMk/>
          <pc:sldMk cId="2995770638" sldId="466"/>
        </pc:sldMkLst>
        <pc:spChg chg="add mod">
          <ac:chgData name="Belo, Matheus Da Silva" userId="45eb6f26-6161-4812-91c7-7aef21286289" providerId="ADAL" clId="{8805B200-5C14-452C-8A38-8EA3213BCE87}" dt="2025-05-21T19:47:09.048" v="21633" actId="207"/>
          <ac:spMkLst>
            <pc:docMk/>
            <pc:sldMk cId="2995770638" sldId="466"/>
            <ac:spMk id="4" creationId="{1E42969B-D04A-BFC3-4973-26875DE9D52A}"/>
          </ac:spMkLst>
        </pc:spChg>
        <pc:spChg chg="add mod">
          <ac:chgData name="Belo, Matheus Da Silva" userId="45eb6f26-6161-4812-91c7-7aef21286289" providerId="ADAL" clId="{8805B200-5C14-452C-8A38-8EA3213BCE87}" dt="2025-05-21T19:48:54.049" v="21687" actId="207"/>
          <ac:spMkLst>
            <pc:docMk/>
            <pc:sldMk cId="2995770638" sldId="466"/>
            <ac:spMk id="6" creationId="{4544B159-47F6-8D25-80A3-752E99F3BE69}"/>
          </ac:spMkLst>
        </pc:spChg>
        <pc:picChg chg="add mod">
          <ac:chgData name="Belo, Matheus Da Silva" userId="45eb6f26-6161-4812-91c7-7aef21286289" providerId="ADAL" clId="{8805B200-5C14-452C-8A38-8EA3213BCE87}" dt="2025-05-21T19:45:57.186" v="21480" actId="1076"/>
          <ac:picMkLst>
            <pc:docMk/>
            <pc:sldMk cId="2995770638" sldId="466"/>
            <ac:picMk id="3" creationId="{A1B6740B-E85C-A145-6C0A-7489BC35D9DD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19:48:31.936" v="21681" actId="207"/>
        <pc:sldMkLst>
          <pc:docMk/>
          <pc:sldMk cId="1027189015" sldId="467"/>
        </pc:sldMkLst>
        <pc:spChg chg="add mod">
          <ac:chgData name="Belo, Matheus Da Silva" userId="45eb6f26-6161-4812-91c7-7aef21286289" providerId="ADAL" clId="{8805B200-5C14-452C-8A38-8EA3213BCE87}" dt="2025-05-21T19:48:02.238" v="21678" actId="1076"/>
          <ac:spMkLst>
            <pc:docMk/>
            <pc:sldMk cId="1027189015" sldId="467"/>
            <ac:spMk id="4" creationId="{4BEFF59B-586B-B132-ABD9-C1A3FCC1D151}"/>
          </ac:spMkLst>
        </pc:spChg>
        <pc:spChg chg="add mod">
          <ac:chgData name="Belo, Matheus Da Silva" userId="45eb6f26-6161-4812-91c7-7aef21286289" providerId="ADAL" clId="{8805B200-5C14-452C-8A38-8EA3213BCE87}" dt="2025-05-21T19:48:31.936" v="21681" actId="207"/>
          <ac:spMkLst>
            <pc:docMk/>
            <pc:sldMk cId="1027189015" sldId="467"/>
            <ac:spMk id="5" creationId="{C7D16280-BA7D-4A61-5E66-D3FEB1EACCB2}"/>
          </ac:spMkLst>
        </pc:spChg>
        <pc:picChg chg="add">
          <ac:chgData name="Belo, Matheus Da Silva" userId="45eb6f26-6161-4812-91c7-7aef21286289" providerId="ADAL" clId="{8805B200-5C14-452C-8A38-8EA3213BCE87}" dt="2025-05-21T19:47:29.684" v="21635" actId="22"/>
          <ac:picMkLst>
            <pc:docMk/>
            <pc:sldMk cId="1027189015" sldId="467"/>
            <ac:picMk id="3" creationId="{ADA8DDE1-D782-5C7F-E7B5-1709564D260E}"/>
          </ac:picMkLst>
        </pc:picChg>
      </pc:sldChg>
      <pc:sldChg chg="addSp modSp new mod setBg">
        <pc:chgData name="Belo, Matheus Da Silva" userId="45eb6f26-6161-4812-91c7-7aef21286289" providerId="ADAL" clId="{8805B200-5C14-452C-8A38-8EA3213BCE87}" dt="2025-05-21T19:50:49.812" v="21768" actId="207"/>
        <pc:sldMkLst>
          <pc:docMk/>
          <pc:sldMk cId="3131152015" sldId="468"/>
        </pc:sldMkLst>
        <pc:spChg chg="add mod">
          <ac:chgData name="Belo, Matheus Da Silva" userId="45eb6f26-6161-4812-91c7-7aef21286289" providerId="ADAL" clId="{8805B200-5C14-452C-8A38-8EA3213BCE87}" dt="2025-05-21T19:50:42.209" v="21766" actId="1076"/>
          <ac:spMkLst>
            <pc:docMk/>
            <pc:sldMk cId="3131152015" sldId="468"/>
            <ac:spMk id="4" creationId="{38224A23-3C0F-2483-A364-EA0007FB454A}"/>
          </ac:spMkLst>
        </pc:spChg>
        <pc:spChg chg="add mod">
          <ac:chgData name="Belo, Matheus Da Silva" userId="45eb6f26-6161-4812-91c7-7aef21286289" providerId="ADAL" clId="{8805B200-5C14-452C-8A38-8EA3213BCE87}" dt="2025-05-21T19:50:49.812" v="21768" actId="207"/>
          <ac:spMkLst>
            <pc:docMk/>
            <pc:sldMk cId="3131152015" sldId="468"/>
            <ac:spMk id="5" creationId="{6FB02AAF-112A-18FF-BD13-6A7580189267}"/>
          </ac:spMkLst>
        </pc:spChg>
        <pc:spChg chg="add">
          <ac:chgData name="Belo, Matheus Da Silva" userId="45eb6f26-6161-4812-91c7-7aef21286289" providerId="ADAL" clId="{8805B200-5C14-452C-8A38-8EA3213BCE87}" dt="2025-05-21T19:49:59.944" v="21750" actId="26606"/>
          <ac:spMkLst>
            <pc:docMk/>
            <pc:sldMk cId="3131152015" sldId="468"/>
            <ac:spMk id="9" creationId="{2EB492CD-616E-47F8-933B-5E2D952A0593}"/>
          </ac:spMkLst>
        </pc:spChg>
        <pc:spChg chg="add">
          <ac:chgData name="Belo, Matheus Da Silva" userId="45eb6f26-6161-4812-91c7-7aef21286289" providerId="ADAL" clId="{8805B200-5C14-452C-8A38-8EA3213BCE87}" dt="2025-05-21T19:49:59.944" v="21750" actId="26606"/>
          <ac:spMkLst>
            <pc:docMk/>
            <pc:sldMk cId="3131152015" sldId="468"/>
            <ac:spMk id="11" creationId="{59383CF9-23B5-4335-9B21-1791C4CF1C75}"/>
          </ac:spMkLst>
        </pc:spChg>
        <pc:spChg chg="add">
          <ac:chgData name="Belo, Matheus Da Silva" userId="45eb6f26-6161-4812-91c7-7aef21286289" providerId="ADAL" clId="{8805B200-5C14-452C-8A38-8EA3213BCE87}" dt="2025-05-21T19:49:59.944" v="21750" actId="26606"/>
          <ac:spMkLst>
            <pc:docMk/>
            <pc:sldMk cId="3131152015" sldId="468"/>
            <ac:spMk id="13" creationId="{0007FE00-9498-4706-B255-6437B0252C02}"/>
          </ac:spMkLst>
        </pc:spChg>
        <pc:picChg chg="add mod">
          <ac:chgData name="Belo, Matheus Da Silva" userId="45eb6f26-6161-4812-91c7-7aef21286289" providerId="ADAL" clId="{8805B200-5C14-452C-8A38-8EA3213BCE87}" dt="2025-05-21T19:50:05.044" v="21751" actId="14100"/>
          <ac:picMkLst>
            <pc:docMk/>
            <pc:sldMk cId="3131152015" sldId="468"/>
            <ac:picMk id="3" creationId="{C1221EC4-9565-7754-234D-1242F8E4DC78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19:53:38.756" v="21936" actId="1076"/>
        <pc:sldMkLst>
          <pc:docMk/>
          <pc:sldMk cId="3197798405" sldId="469"/>
        </pc:sldMkLst>
        <pc:spChg chg="add mod">
          <ac:chgData name="Belo, Matheus Da Silva" userId="45eb6f26-6161-4812-91c7-7aef21286289" providerId="ADAL" clId="{8805B200-5C14-452C-8A38-8EA3213BCE87}" dt="2025-05-21T19:53:14.242" v="21930" actId="207"/>
          <ac:spMkLst>
            <pc:docMk/>
            <pc:sldMk cId="3197798405" sldId="469"/>
            <ac:spMk id="4" creationId="{A0DB9178-FA90-9E06-3DF5-AAB0AC792B20}"/>
          </ac:spMkLst>
        </pc:spChg>
        <pc:spChg chg="add mod">
          <ac:chgData name="Belo, Matheus Da Silva" userId="45eb6f26-6161-4812-91c7-7aef21286289" providerId="ADAL" clId="{8805B200-5C14-452C-8A38-8EA3213BCE87}" dt="2025-05-21T19:53:28.293" v="21932" actId="207"/>
          <ac:spMkLst>
            <pc:docMk/>
            <pc:sldMk cId="3197798405" sldId="469"/>
            <ac:spMk id="5" creationId="{B38843CD-0A5C-AC4E-62DE-D8159C539978}"/>
          </ac:spMkLst>
        </pc:spChg>
        <pc:spChg chg="add mod">
          <ac:chgData name="Belo, Matheus Da Silva" userId="45eb6f26-6161-4812-91c7-7aef21286289" providerId="ADAL" clId="{8805B200-5C14-452C-8A38-8EA3213BCE87}" dt="2025-05-21T19:53:34.859" v="21934" actId="1076"/>
          <ac:spMkLst>
            <pc:docMk/>
            <pc:sldMk cId="3197798405" sldId="469"/>
            <ac:spMk id="6" creationId="{71C1C797-0AC2-B9DC-E473-A1FD910785DC}"/>
          </ac:spMkLst>
        </pc:spChg>
        <pc:spChg chg="add mod">
          <ac:chgData name="Belo, Matheus Da Silva" userId="45eb6f26-6161-4812-91c7-7aef21286289" providerId="ADAL" clId="{8805B200-5C14-452C-8A38-8EA3213BCE87}" dt="2025-05-21T19:53:38.756" v="21936" actId="1076"/>
          <ac:spMkLst>
            <pc:docMk/>
            <pc:sldMk cId="3197798405" sldId="469"/>
            <ac:spMk id="7" creationId="{EAD0D98E-B40D-4A7C-05C9-F19FBF1E6D75}"/>
          </ac:spMkLst>
        </pc:spChg>
        <pc:picChg chg="add mod">
          <ac:chgData name="Belo, Matheus Da Silva" userId="45eb6f26-6161-4812-91c7-7aef21286289" providerId="ADAL" clId="{8805B200-5C14-452C-8A38-8EA3213BCE87}" dt="2025-05-21T19:51:40.635" v="21771" actId="1076"/>
          <ac:picMkLst>
            <pc:docMk/>
            <pc:sldMk cId="3197798405" sldId="469"/>
            <ac:picMk id="3" creationId="{87F7B3DC-8C12-D6DF-643F-7BB5BA03E71F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19:55:44.065" v="22073" actId="1076"/>
        <pc:sldMkLst>
          <pc:docMk/>
          <pc:sldMk cId="1928243241" sldId="470"/>
        </pc:sldMkLst>
        <pc:spChg chg="add mod">
          <ac:chgData name="Belo, Matheus Da Silva" userId="45eb6f26-6161-4812-91c7-7aef21286289" providerId="ADAL" clId="{8805B200-5C14-452C-8A38-8EA3213BCE87}" dt="2025-05-21T19:55:44.065" v="22073" actId="1076"/>
          <ac:spMkLst>
            <pc:docMk/>
            <pc:sldMk cId="1928243241" sldId="470"/>
            <ac:spMk id="4" creationId="{E0603F8E-6669-CA10-EC41-7D3D2C94C74C}"/>
          </ac:spMkLst>
        </pc:spChg>
        <pc:picChg chg="add mod modCrop">
          <ac:chgData name="Belo, Matheus Da Silva" userId="45eb6f26-6161-4812-91c7-7aef21286289" providerId="ADAL" clId="{8805B200-5C14-452C-8A38-8EA3213BCE87}" dt="2025-05-21T19:54:21.755" v="21940" actId="1076"/>
          <ac:picMkLst>
            <pc:docMk/>
            <pc:sldMk cId="1928243241" sldId="470"/>
            <ac:picMk id="3" creationId="{3B0ABC67-FC80-E880-ADD7-588BB7E4E924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19:57:50.173" v="22133" actId="207"/>
        <pc:sldMkLst>
          <pc:docMk/>
          <pc:sldMk cId="2247393528" sldId="471"/>
        </pc:sldMkLst>
        <pc:spChg chg="add mod">
          <ac:chgData name="Belo, Matheus Da Silva" userId="45eb6f26-6161-4812-91c7-7aef21286289" providerId="ADAL" clId="{8805B200-5C14-452C-8A38-8EA3213BCE87}" dt="2025-05-21T19:57:34.875" v="22128" actId="1076"/>
          <ac:spMkLst>
            <pc:docMk/>
            <pc:sldMk cId="2247393528" sldId="471"/>
            <ac:spMk id="4" creationId="{33F43229-F057-1089-70E2-7602C9FE61F2}"/>
          </ac:spMkLst>
        </pc:spChg>
        <pc:spChg chg="add mod">
          <ac:chgData name="Belo, Matheus Da Silva" userId="45eb6f26-6161-4812-91c7-7aef21286289" providerId="ADAL" clId="{8805B200-5C14-452C-8A38-8EA3213BCE87}" dt="2025-05-21T19:57:50.173" v="22133" actId="207"/>
          <ac:spMkLst>
            <pc:docMk/>
            <pc:sldMk cId="2247393528" sldId="471"/>
            <ac:spMk id="5" creationId="{3D84A501-65A0-9AC2-B388-227F6C0052C4}"/>
          </ac:spMkLst>
        </pc:spChg>
        <pc:picChg chg="add mod">
          <ac:chgData name="Belo, Matheus Da Silva" userId="45eb6f26-6161-4812-91c7-7aef21286289" providerId="ADAL" clId="{8805B200-5C14-452C-8A38-8EA3213BCE87}" dt="2025-05-21T19:57:38.563" v="22130" actId="1076"/>
          <ac:picMkLst>
            <pc:docMk/>
            <pc:sldMk cId="2247393528" sldId="471"/>
            <ac:picMk id="3" creationId="{2416F899-F4E2-A334-01EE-D8C1B51BB41A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19:59:42.435" v="22178" actId="207"/>
        <pc:sldMkLst>
          <pc:docMk/>
          <pc:sldMk cId="688721975" sldId="472"/>
        </pc:sldMkLst>
        <pc:spChg chg="add mod">
          <ac:chgData name="Belo, Matheus Da Silva" userId="45eb6f26-6161-4812-91c7-7aef21286289" providerId="ADAL" clId="{8805B200-5C14-452C-8A38-8EA3213BCE87}" dt="2025-05-21T19:59:31.165" v="22176" actId="12"/>
          <ac:spMkLst>
            <pc:docMk/>
            <pc:sldMk cId="688721975" sldId="472"/>
            <ac:spMk id="4" creationId="{73CE573A-56B0-448E-AAEE-03A9AE77F60E}"/>
          </ac:spMkLst>
        </pc:spChg>
        <pc:spChg chg="add mod">
          <ac:chgData name="Belo, Matheus Da Silva" userId="45eb6f26-6161-4812-91c7-7aef21286289" providerId="ADAL" clId="{8805B200-5C14-452C-8A38-8EA3213BCE87}" dt="2025-05-21T19:59:42.435" v="22178" actId="207"/>
          <ac:spMkLst>
            <pc:docMk/>
            <pc:sldMk cId="688721975" sldId="472"/>
            <ac:spMk id="5" creationId="{088F446C-5937-7A74-4DE2-CDD04FACDD0B}"/>
          </ac:spMkLst>
        </pc:spChg>
        <pc:picChg chg="add mod">
          <ac:chgData name="Belo, Matheus Da Silva" userId="45eb6f26-6161-4812-91c7-7aef21286289" providerId="ADAL" clId="{8805B200-5C14-452C-8A38-8EA3213BCE87}" dt="2025-05-21T19:59:05.379" v="22136" actId="1076"/>
          <ac:picMkLst>
            <pc:docMk/>
            <pc:sldMk cId="688721975" sldId="472"/>
            <ac:picMk id="3" creationId="{947087B4-9EE1-1296-ED7D-6A8077A76AD9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20:01:37.452" v="22321" actId="207"/>
        <pc:sldMkLst>
          <pc:docMk/>
          <pc:sldMk cId="4014659285" sldId="473"/>
        </pc:sldMkLst>
        <pc:spChg chg="add mod">
          <ac:chgData name="Belo, Matheus Da Silva" userId="45eb6f26-6161-4812-91c7-7aef21286289" providerId="ADAL" clId="{8805B200-5C14-452C-8A38-8EA3213BCE87}" dt="2025-05-21T20:01:37.452" v="22321" actId="207"/>
          <ac:spMkLst>
            <pc:docMk/>
            <pc:sldMk cId="4014659285" sldId="473"/>
            <ac:spMk id="4" creationId="{F05B9BE7-E74B-2C6E-2D67-6A2C17E5F0DD}"/>
          </ac:spMkLst>
        </pc:spChg>
        <pc:picChg chg="add">
          <ac:chgData name="Belo, Matheus Da Silva" userId="45eb6f26-6161-4812-91c7-7aef21286289" providerId="ADAL" clId="{8805B200-5C14-452C-8A38-8EA3213BCE87}" dt="2025-05-21T20:00:27.561" v="22180" actId="22"/>
          <ac:picMkLst>
            <pc:docMk/>
            <pc:sldMk cId="4014659285" sldId="473"/>
            <ac:picMk id="3" creationId="{A5549B15-AC4A-2C66-0FAB-5D5B7B705A99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20:04:42.172" v="22455" actId="207"/>
        <pc:sldMkLst>
          <pc:docMk/>
          <pc:sldMk cId="2603317464" sldId="474"/>
        </pc:sldMkLst>
        <pc:spChg chg="add mod">
          <ac:chgData name="Belo, Matheus Da Silva" userId="45eb6f26-6161-4812-91c7-7aef21286289" providerId="ADAL" clId="{8805B200-5C14-452C-8A38-8EA3213BCE87}" dt="2025-05-21T20:03:59.929" v="22449" actId="1076"/>
          <ac:spMkLst>
            <pc:docMk/>
            <pc:sldMk cId="2603317464" sldId="474"/>
            <ac:spMk id="4" creationId="{333209E4-EDA4-A5E3-346F-A40679253BBC}"/>
          </ac:spMkLst>
        </pc:spChg>
        <pc:spChg chg="add mod">
          <ac:chgData name="Belo, Matheus Da Silva" userId="45eb6f26-6161-4812-91c7-7aef21286289" providerId="ADAL" clId="{8805B200-5C14-452C-8A38-8EA3213BCE87}" dt="2025-05-21T20:04:09.804" v="22451" actId="207"/>
          <ac:spMkLst>
            <pc:docMk/>
            <pc:sldMk cId="2603317464" sldId="474"/>
            <ac:spMk id="5" creationId="{C38DEAC9-A3BF-343C-ACCB-D98AA17E17C3}"/>
          </ac:spMkLst>
        </pc:spChg>
        <pc:spChg chg="add mod">
          <ac:chgData name="Belo, Matheus Da Silva" userId="45eb6f26-6161-4812-91c7-7aef21286289" providerId="ADAL" clId="{8805B200-5C14-452C-8A38-8EA3213BCE87}" dt="2025-05-21T20:04:21.480" v="22453" actId="207"/>
          <ac:spMkLst>
            <pc:docMk/>
            <pc:sldMk cId="2603317464" sldId="474"/>
            <ac:spMk id="6" creationId="{1F3AFC56-FE5D-F6FE-847A-BAE664B4721D}"/>
          </ac:spMkLst>
        </pc:spChg>
        <pc:spChg chg="add mod">
          <ac:chgData name="Belo, Matheus Da Silva" userId="45eb6f26-6161-4812-91c7-7aef21286289" providerId="ADAL" clId="{8805B200-5C14-452C-8A38-8EA3213BCE87}" dt="2025-05-21T20:04:42.172" v="22455" actId="207"/>
          <ac:spMkLst>
            <pc:docMk/>
            <pc:sldMk cId="2603317464" sldId="474"/>
            <ac:spMk id="7" creationId="{B216E5EB-B520-922B-E88D-F9378ACC6CA6}"/>
          </ac:spMkLst>
        </pc:spChg>
        <pc:picChg chg="add">
          <ac:chgData name="Belo, Matheus Da Silva" userId="45eb6f26-6161-4812-91c7-7aef21286289" providerId="ADAL" clId="{8805B200-5C14-452C-8A38-8EA3213BCE87}" dt="2025-05-21T20:02:41.737" v="22323" actId="22"/>
          <ac:picMkLst>
            <pc:docMk/>
            <pc:sldMk cId="2603317464" sldId="474"/>
            <ac:picMk id="3" creationId="{4ED28FD6-9C1A-68D5-4BAC-EB04E9DB2FAA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20:06:30.941" v="22575" actId="1076"/>
        <pc:sldMkLst>
          <pc:docMk/>
          <pc:sldMk cId="1969509440" sldId="475"/>
        </pc:sldMkLst>
        <pc:spChg chg="add mod">
          <ac:chgData name="Belo, Matheus Da Silva" userId="45eb6f26-6161-4812-91c7-7aef21286289" providerId="ADAL" clId="{8805B200-5C14-452C-8A38-8EA3213BCE87}" dt="2025-05-21T20:06:24.487" v="22574" actId="207"/>
          <ac:spMkLst>
            <pc:docMk/>
            <pc:sldMk cId="1969509440" sldId="475"/>
            <ac:spMk id="4" creationId="{508A708A-B5AA-F492-7F88-E02F15F3DB6E}"/>
          </ac:spMkLst>
        </pc:spChg>
        <pc:picChg chg="add mod">
          <ac:chgData name="Belo, Matheus Da Silva" userId="45eb6f26-6161-4812-91c7-7aef21286289" providerId="ADAL" clId="{8805B200-5C14-452C-8A38-8EA3213BCE87}" dt="2025-05-21T20:06:30.941" v="22575" actId="1076"/>
          <ac:picMkLst>
            <pc:docMk/>
            <pc:sldMk cId="1969509440" sldId="475"/>
            <ac:picMk id="3" creationId="{85CA277F-C869-B72B-AA90-B9B1F9F95B93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20:17:42.794" v="22960" actId="1076"/>
        <pc:sldMkLst>
          <pc:docMk/>
          <pc:sldMk cId="1833900064" sldId="476"/>
        </pc:sldMkLst>
        <pc:spChg chg="add mod">
          <ac:chgData name="Belo, Matheus Da Silva" userId="45eb6f26-6161-4812-91c7-7aef21286289" providerId="ADAL" clId="{8805B200-5C14-452C-8A38-8EA3213BCE87}" dt="2025-05-21T20:17:35.146" v="22958" actId="1076"/>
          <ac:spMkLst>
            <pc:docMk/>
            <pc:sldMk cId="1833900064" sldId="476"/>
            <ac:spMk id="4" creationId="{80DD5761-D1D2-4004-FABF-1DCC34B14A56}"/>
          </ac:spMkLst>
        </pc:spChg>
        <pc:spChg chg="add mod">
          <ac:chgData name="Belo, Matheus Da Silva" userId="45eb6f26-6161-4812-91c7-7aef21286289" providerId="ADAL" clId="{8805B200-5C14-452C-8A38-8EA3213BCE87}" dt="2025-05-21T20:13:54.760" v="22723" actId="207"/>
          <ac:spMkLst>
            <pc:docMk/>
            <pc:sldMk cId="1833900064" sldId="476"/>
            <ac:spMk id="5" creationId="{DFE4BD6E-F90E-FEFF-5FA6-976CFF5B2A4E}"/>
          </ac:spMkLst>
        </pc:spChg>
        <pc:spChg chg="add mod">
          <ac:chgData name="Belo, Matheus Da Silva" userId="45eb6f26-6161-4812-91c7-7aef21286289" providerId="ADAL" clId="{8805B200-5C14-452C-8A38-8EA3213BCE87}" dt="2025-05-21T20:14:01.053" v="22725" actId="1076"/>
          <ac:spMkLst>
            <pc:docMk/>
            <pc:sldMk cId="1833900064" sldId="476"/>
            <ac:spMk id="6" creationId="{8970BEB7-E767-56B5-BF97-C5074B52F0F7}"/>
          </ac:spMkLst>
        </pc:spChg>
        <pc:spChg chg="add mod">
          <ac:chgData name="Belo, Matheus Da Silva" userId="45eb6f26-6161-4812-91c7-7aef21286289" providerId="ADAL" clId="{8805B200-5C14-452C-8A38-8EA3213BCE87}" dt="2025-05-21T20:14:09.778" v="22727" actId="1076"/>
          <ac:spMkLst>
            <pc:docMk/>
            <pc:sldMk cId="1833900064" sldId="476"/>
            <ac:spMk id="7" creationId="{9BAF9945-548C-1E1E-F7C4-00C68FCB42DE}"/>
          </ac:spMkLst>
        </pc:spChg>
        <pc:spChg chg="add mod">
          <ac:chgData name="Belo, Matheus Da Silva" userId="45eb6f26-6161-4812-91c7-7aef21286289" providerId="ADAL" clId="{8805B200-5C14-452C-8A38-8EA3213BCE87}" dt="2025-05-21T20:17:42.794" v="22960" actId="1076"/>
          <ac:spMkLst>
            <pc:docMk/>
            <pc:sldMk cId="1833900064" sldId="476"/>
            <ac:spMk id="8" creationId="{D33E3168-5840-31CE-DE95-A3D3BCC44394}"/>
          </ac:spMkLst>
        </pc:spChg>
        <pc:picChg chg="add mod">
          <ac:chgData name="Belo, Matheus Da Silva" userId="45eb6f26-6161-4812-91c7-7aef21286289" providerId="ADAL" clId="{8805B200-5C14-452C-8A38-8EA3213BCE87}" dt="2025-05-21T20:17:32.592" v="22957" actId="1076"/>
          <ac:picMkLst>
            <pc:docMk/>
            <pc:sldMk cId="1833900064" sldId="476"/>
            <ac:picMk id="3" creationId="{69B9BD47-AC71-C13E-4F07-A4230DEDC5F4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20:19:49.058" v="23037" actId="1076"/>
        <pc:sldMkLst>
          <pc:docMk/>
          <pc:sldMk cId="2633638502" sldId="477"/>
        </pc:sldMkLst>
        <pc:spChg chg="add mod">
          <ac:chgData name="Belo, Matheus Da Silva" userId="45eb6f26-6161-4812-91c7-7aef21286289" providerId="ADAL" clId="{8805B200-5C14-452C-8A38-8EA3213BCE87}" dt="2025-05-21T20:16:42.381" v="22901" actId="207"/>
          <ac:spMkLst>
            <pc:docMk/>
            <pc:sldMk cId="2633638502" sldId="477"/>
            <ac:spMk id="4" creationId="{1413E7C4-B333-FFE2-6C58-E7AAE75E4F5B}"/>
          </ac:spMkLst>
        </pc:spChg>
        <pc:spChg chg="add mod">
          <ac:chgData name="Belo, Matheus Da Silva" userId="45eb6f26-6161-4812-91c7-7aef21286289" providerId="ADAL" clId="{8805B200-5C14-452C-8A38-8EA3213BCE87}" dt="2025-05-21T20:19:43.043" v="23035" actId="1076"/>
          <ac:spMkLst>
            <pc:docMk/>
            <pc:sldMk cId="2633638502" sldId="477"/>
            <ac:spMk id="5" creationId="{7BB2F30C-F3F5-54A5-CD2E-635DF6188210}"/>
          </ac:spMkLst>
        </pc:spChg>
        <pc:spChg chg="add mod">
          <ac:chgData name="Belo, Matheus Da Silva" userId="45eb6f26-6161-4812-91c7-7aef21286289" providerId="ADAL" clId="{8805B200-5C14-452C-8A38-8EA3213BCE87}" dt="2025-05-21T20:19:49.058" v="23037" actId="1076"/>
          <ac:spMkLst>
            <pc:docMk/>
            <pc:sldMk cId="2633638502" sldId="477"/>
            <ac:spMk id="6" creationId="{5947CBB1-809B-6FCA-83A4-8D7AAE5F10D1}"/>
          </ac:spMkLst>
        </pc:spChg>
        <pc:picChg chg="add">
          <ac:chgData name="Belo, Matheus Da Silva" userId="45eb6f26-6161-4812-91c7-7aef21286289" providerId="ADAL" clId="{8805B200-5C14-452C-8A38-8EA3213BCE87}" dt="2025-05-21T20:15:19.852" v="22729" actId="22"/>
          <ac:picMkLst>
            <pc:docMk/>
            <pc:sldMk cId="2633638502" sldId="477"/>
            <ac:picMk id="3" creationId="{D5F5EF89-A1D7-E779-A2DC-D690151A4A6E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20:24:26.725" v="23107" actId="207"/>
        <pc:sldMkLst>
          <pc:docMk/>
          <pc:sldMk cId="651702650" sldId="478"/>
        </pc:sldMkLst>
        <pc:spChg chg="add mod">
          <ac:chgData name="Belo, Matheus Da Silva" userId="45eb6f26-6161-4812-91c7-7aef21286289" providerId="ADAL" clId="{8805B200-5C14-452C-8A38-8EA3213BCE87}" dt="2025-05-21T20:24:26.725" v="23107" actId="207"/>
          <ac:spMkLst>
            <pc:docMk/>
            <pc:sldMk cId="651702650" sldId="478"/>
            <ac:spMk id="4" creationId="{92E8CB99-D79A-6BFC-CBC0-784AAF4F1685}"/>
          </ac:spMkLst>
        </pc:spChg>
        <pc:spChg chg="add mod">
          <ac:chgData name="Belo, Matheus Da Silva" userId="45eb6f26-6161-4812-91c7-7aef21286289" providerId="ADAL" clId="{8805B200-5C14-452C-8A38-8EA3213BCE87}" dt="2025-05-21T20:23:18.304" v="23048" actId="1076"/>
          <ac:spMkLst>
            <pc:docMk/>
            <pc:sldMk cId="651702650" sldId="478"/>
            <ac:spMk id="5" creationId="{60A55D3A-EFB2-43B9-C97F-7D4106A31B69}"/>
          </ac:spMkLst>
        </pc:spChg>
        <pc:spChg chg="add mod">
          <ac:chgData name="Belo, Matheus Da Silva" userId="45eb6f26-6161-4812-91c7-7aef21286289" providerId="ADAL" clId="{8805B200-5C14-452C-8A38-8EA3213BCE87}" dt="2025-05-21T20:23:33.025" v="23051" actId="207"/>
          <ac:spMkLst>
            <pc:docMk/>
            <pc:sldMk cId="651702650" sldId="478"/>
            <ac:spMk id="8" creationId="{FFED38D5-C554-C4AF-30EE-915DA6BC9958}"/>
          </ac:spMkLst>
        </pc:spChg>
        <pc:picChg chg="add mod">
          <ac:chgData name="Belo, Matheus Da Silva" userId="45eb6f26-6161-4812-91c7-7aef21286289" providerId="ADAL" clId="{8805B200-5C14-452C-8A38-8EA3213BCE87}" dt="2025-05-21T20:23:11.110" v="23046" actId="1076"/>
          <ac:picMkLst>
            <pc:docMk/>
            <pc:sldMk cId="651702650" sldId="478"/>
            <ac:picMk id="3" creationId="{CF71FD04-D7D8-D83A-CE9F-961D134F0269}"/>
          </ac:picMkLst>
        </pc:picChg>
        <pc:picChg chg="add mod">
          <ac:chgData name="Belo, Matheus Da Silva" userId="45eb6f26-6161-4812-91c7-7aef21286289" providerId="ADAL" clId="{8805B200-5C14-452C-8A38-8EA3213BCE87}" dt="2025-05-21T20:23:12.916" v="23047" actId="1076"/>
          <ac:picMkLst>
            <pc:docMk/>
            <pc:sldMk cId="651702650" sldId="478"/>
            <ac:picMk id="7" creationId="{F08490D8-0678-89DD-8E8A-5B5F33E1E916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20:27:43.853" v="23198" actId="207"/>
        <pc:sldMkLst>
          <pc:docMk/>
          <pc:sldMk cId="1967522897" sldId="479"/>
        </pc:sldMkLst>
        <pc:spChg chg="add mod">
          <ac:chgData name="Belo, Matheus Da Silva" userId="45eb6f26-6161-4812-91c7-7aef21286289" providerId="ADAL" clId="{8805B200-5C14-452C-8A38-8EA3213BCE87}" dt="2025-05-21T20:27:43.853" v="23198" actId="207"/>
          <ac:spMkLst>
            <pc:docMk/>
            <pc:sldMk cId="1967522897" sldId="479"/>
            <ac:spMk id="4" creationId="{DE889FB6-F5B1-8FD3-FD56-EA375514D680}"/>
          </ac:spMkLst>
        </pc:spChg>
        <pc:picChg chg="add mod">
          <ac:chgData name="Belo, Matheus Da Silva" userId="45eb6f26-6161-4812-91c7-7aef21286289" providerId="ADAL" clId="{8805B200-5C14-452C-8A38-8EA3213BCE87}" dt="2025-05-21T20:26:43.123" v="23111" actId="1076"/>
          <ac:picMkLst>
            <pc:docMk/>
            <pc:sldMk cId="1967522897" sldId="479"/>
            <ac:picMk id="3" creationId="{5E2E94A3-C62B-ED24-A246-3411B5D475CA}"/>
          </ac:picMkLst>
        </pc:picChg>
      </pc:sldChg>
      <pc:sldChg chg="modSp add mod">
        <pc:chgData name="Belo, Matheus Da Silva" userId="45eb6f26-6161-4812-91c7-7aef21286289" providerId="ADAL" clId="{8805B200-5C14-452C-8A38-8EA3213BCE87}" dt="2025-05-21T20:30:08.433" v="23245" actId="20577"/>
        <pc:sldMkLst>
          <pc:docMk/>
          <pc:sldMk cId="4235183516" sldId="480"/>
        </pc:sldMkLst>
        <pc:spChg chg="mod">
          <ac:chgData name="Belo, Matheus Da Silva" userId="45eb6f26-6161-4812-91c7-7aef21286289" providerId="ADAL" clId="{8805B200-5C14-452C-8A38-8EA3213BCE87}" dt="2025-05-21T20:30:08.433" v="23245" actId="20577"/>
          <ac:spMkLst>
            <pc:docMk/>
            <pc:sldMk cId="4235183516" sldId="480"/>
            <ac:spMk id="3" creationId="{9954762C-16A9-6F69-7F7F-9DD9A5EEB0F5}"/>
          </ac:spMkLst>
        </pc:spChg>
      </pc:sldChg>
      <pc:sldChg chg="addSp modSp new mod">
        <pc:chgData name="Belo, Matheus Da Silva" userId="45eb6f26-6161-4812-91c7-7aef21286289" providerId="ADAL" clId="{8805B200-5C14-452C-8A38-8EA3213BCE87}" dt="2025-05-22T02:48:11.618" v="25578" actId="20577"/>
        <pc:sldMkLst>
          <pc:docMk/>
          <pc:sldMk cId="3133894009" sldId="481"/>
        </pc:sldMkLst>
        <pc:spChg chg="add mod">
          <ac:chgData name="Belo, Matheus Da Silva" userId="45eb6f26-6161-4812-91c7-7aef21286289" providerId="ADAL" clId="{8805B200-5C14-452C-8A38-8EA3213BCE87}" dt="2025-05-22T02:48:11.618" v="25578" actId="20577"/>
          <ac:spMkLst>
            <pc:docMk/>
            <pc:sldMk cId="3133894009" sldId="481"/>
            <ac:spMk id="6" creationId="{DF4910E6-A6C1-66F6-F793-4E47196AE9F5}"/>
          </ac:spMkLst>
        </pc:spChg>
        <pc:spChg chg="add mod">
          <ac:chgData name="Belo, Matheus Da Silva" userId="45eb6f26-6161-4812-91c7-7aef21286289" providerId="ADAL" clId="{8805B200-5C14-452C-8A38-8EA3213BCE87}" dt="2025-05-22T01:55:49.939" v="24055" actId="1076"/>
          <ac:spMkLst>
            <pc:docMk/>
            <pc:sldMk cId="3133894009" sldId="481"/>
            <ac:spMk id="7" creationId="{19B10991-4182-92D5-2E30-E849C694B1C7}"/>
          </ac:spMkLst>
        </pc:spChg>
        <pc:picChg chg="add mod">
          <ac:chgData name="Belo, Matheus Da Silva" userId="45eb6f26-6161-4812-91c7-7aef21286289" providerId="ADAL" clId="{8805B200-5C14-452C-8A38-8EA3213BCE87}" dt="2025-05-21T20:42:38.465" v="23248" actId="1076"/>
          <ac:picMkLst>
            <pc:docMk/>
            <pc:sldMk cId="3133894009" sldId="481"/>
            <ac:picMk id="3" creationId="{D4FF3D68-125F-1235-71D4-E05B9D9917E1}"/>
          </ac:picMkLst>
        </pc:picChg>
        <pc:picChg chg="add mod modCrop">
          <ac:chgData name="Belo, Matheus Da Silva" userId="45eb6f26-6161-4812-91c7-7aef21286289" providerId="ADAL" clId="{8805B200-5C14-452C-8A38-8EA3213BCE87}" dt="2025-05-21T20:45:54.999" v="23255" actId="1076"/>
          <ac:picMkLst>
            <pc:docMk/>
            <pc:sldMk cId="3133894009" sldId="481"/>
            <ac:picMk id="5" creationId="{BD10C76B-AE11-4E51-2098-F562FD00A2F8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44:21.550" v="25295"/>
        <pc:sldMkLst>
          <pc:docMk/>
          <pc:sldMk cId="2361359748" sldId="482"/>
        </pc:sldMkLst>
        <pc:spChg chg="add mod">
          <ac:chgData name="Belo, Matheus Da Silva" userId="45eb6f26-6161-4812-91c7-7aef21286289" providerId="ADAL" clId="{8805B200-5C14-452C-8A38-8EA3213BCE87}" dt="2025-05-21T20:50:15.318" v="23565" actId="207"/>
          <ac:spMkLst>
            <pc:docMk/>
            <pc:sldMk cId="2361359748" sldId="482"/>
            <ac:spMk id="4" creationId="{95231466-7921-ECD0-83DC-4D99EF5FFE82}"/>
          </ac:spMkLst>
        </pc:spChg>
        <pc:spChg chg="add mod">
          <ac:chgData name="Belo, Matheus Da Silva" userId="45eb6f26-6161-4812-91c7-7aef21286289" providerId="ADAL" clId="{8805B200-5C14-452C-8A38-8EA3213BCE87}" dt="2025-05-21T20:50:29.246" v="23568" actId="207"/>
          <ac:spMkLst>
            <pc:docMk/>
            <pc:sldMk cId="2361359748" sldId="482"/>
            <ac:spMk id="5" creationId="{2A8F4407-D02E-6DF8-6F5F-ADDC61C3963A}"/>
          </ac:spMkLst>
        </pc:spChg>
        <pc:spChg chg="add mod">
          <ac:chgData name="Belo, Matheus Da Silva" userId="45eb6f26-6161-4812-91c7-7aef21286289" providerId="ADAL" clId="{8805B200-5C14-452C-8A38-8EA3213BCE87}" dt="2025-05-21T20:50:41.121" v="23571" actId="207"/>
          <ac:spMkLst>
            <pc:docMk/>
            <pc:sldMk cId="2361359748" sldId="482"/>
            <ac:spMk id="6" creationId="{6CD7C9B1-4975-9291-0BE7-CC4DA98FD812}"/>
          </ac:spMkLst>
        </pc:spChg>
        <pc:picChg chg="add mod">
          <ac:chgData name="Belo, Matheus Da Silva" userId="45eb6f26-6161-4812-91c7-7aef21286289" providerId="ADAL" clId="{8805B200-5C14-452C-8A38-8EA3213BCE87}" dt="2025-05-21T20:48:02.327" v="23312" actId="1076"/>
          <ac:picMkLst>
            <pc:docMk/>
            <pc:sldMk cId="2361359748" sldId="482"/>
            <ac:picMk id="3" creationId="{EDD110D2-4FAB-B2C8-B1CA-C5F1524B9045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1T20:53:09.993" v="23700" actId="207"/>
        <pc:sldMkLst>
          <pc:docMk/>
          <pc:sldMk cId="88527361" sldId="483"/>
        </pc:sldMkLst>
        <pc:spChg chg="add mod">
          <ac:chgData name="Belo, Matheus Da Silva" userId="45eb6f26-6161-4812-91c7-7aef21286289" providerId="ADAL" clId="{8805B200-5C14-452C-8A38-8EA3213BCE87}" dt="2025-05-21T20:52:32.822" v="23693" actId="1076"/>
          <ac:spMkLst>
            <pc:docMk/>
            <pc:sldMk cId="88527361" sldId="483"/>
            <ac:spMk id="4" creationId="{AE064838-6FB7-12A5-FE89-43EA5EE18A1D}"/>
          </ac:spMkLst>
        </pc:spChg>
        <pc:spChg chg="add mod">
          <ac:chgData name="Belo, Matheus Da Silva" userId="45eb6f26-6161-4812-91c7-7aef21286289" providerId="ADAL" clId="{8805B200-5C14-452C-8A38-8EA3213BCE87}" dt="2025-05-21T20:53:01.077" v="23698" actId="1076"/>
          <ac:spMkLst>
            <pc:docMk/>
            <pc:sldMk cId="88527361" sldId="483"/>
            <ac:spMk id="5" creationId="{205B0F54-2840-C828-32B2-F29C167315D2}"/>
          </ac:spMkLst>
        </pc:spChg>
        <pc:spChg chg="add mod">
          <ac:chgData name="Belo, Matheus Da Silva" userId="45eb6f26-6161-4812-91c7-7aef21286289" providerId="ADAL" clId="{8805B200-5C14-452C-8A38-8EA3213BCE87}" dt="2025-05-21T20:53:09.993" v="23700" actId="207"/>
          <ac:spMkLst>
            <pc:docMk/>
            <pc:sldMk cId="88527361" sldId="483"/>
            <ac:spMk id="6" creationId="{80AE8FC9-BBB5-D695-D402-91D43371BC71}"/>
          </ac:spMkLst>
        </pc:spChg>
        <pc:picChg chg="add mod">
          <ac:chgData name="Belo, Matheus Da Silva" userId="45eb6f26-6161-4812-91c7-7aef21286289" providerId="ADAL" clId="{8805B200-5C14-452C-8A38-8EA3213BCE87}" dt="2025-05-21T20:52:34.729" v="23694" actId="1076"/>
          <ac:picMkLst>
            <pc:docMk/>
            <pc:sldMk cId="88527361" sldId="483"/>
            <ac:picMk id="3" creationId="{C5C4A954-9F04-B19A-B71C-62419A4C7214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2T01:56:12.999" v="24059" actId="207"/>
        <pc:sldMkLst>
          <pc:docMk/>
          <pc:sldMk cId="4035199919" sldId="484"/>
        </pc:sldMkLst>
        <pc:spChg chg="add mod">
          <ac:chgData name="Belo, Matheus Da Silva" userId="45eb6f26-6161-4812-91c7-7aef21286289" providerId="ADAL" clId="{8805B200-5C14-452C-8A38-8EA3213BCE87}" dt="2025-05-21T20:57:40.891" v="23785" actId="20577"/>
          <ac:spMkLst>
            <pc:docMk/>
            <pc:sldMk cId="4035199919" sldId="484"/>
            <ac:spMk id="4" creationId="{D84791DE-5B8C-36F5-0342-8B1FD6E04820}"/>
          </ac:spMkLst>
        </pc:spChg>
        <pc:spChg chg="add mod">
          <ac:chgData name="Belo, Matheus Da Silva" userId="45eb6f26-6161-4812-91c7-7aef21286289" providerId="ADAL" clId="{8805B200-5C14-452C-8A38-8EA3213BCE87}" dt="2025-05-22T01:56:02.598" v="24057" actId="207"/>
          <ac:spMkLst>
            <pc:docMk/>
            <pc:sldMk cId="4035199919" sldId="484"/>
            <ac:spMk id="5" creationId="{DE81BE26-9D62-1941-3094-21AD352CA6C3}"/>
          </ac:spMkLst>
        </pc:spChg>
        <pc:spChg chg="add mod">
          <ac:chgData name="Belo, Matheus Da Silva" userId="45eb6f26-6161-4812-91c7-7aef21286289" providerId="ADAL" clId="{8805B200-5C14-452C-8A38-8EA3213BCE87}" dt="2025-05-22T01:56:12.999" v="24059" actId="207"/>
          <ac:spMkLst>
            <pc:docMk/>
            <pc:sldMk cId="4035199919" sldId="484"/>
            <ac:spMk id="6" creationId="{903B6784-8A31-E80D-98EA-7DCBC80F0668}"/>
          </ac:spMkLst>
        </pc:spChg>
        <pc:picChg chg="add mod">
          <ac:chgData name="Belo, Matheus Da Silva" userId="45eb6f26-6161-4812-91c7-7aef21286289" providerId="ADAL" clId="{8805B200-5C14-452C-8A38-8EA3213BCE87}" dt="2025-05-21T20:56:09.418" v="23703" actId="1076"/>
          <ac:picMkLst>
            <pc:docMk/>
            <pc:sldMk cId="4035199919" sldId="484"/>
            <ac:picMk id="3" creationId="{A6BFB77D-D594-26E2-44DD-7004CDB0F286}"/>
          </ac:picMkLst>
        </pc:picChg>
      </pc:sldChg>
      <pc:sldChg chg="addSp modSp new mod modNotesTx">
        <pc:chgData name="Belo, Matheus Da Silva" userId="45eb6f26-6161-4812-91c7-7aef21286289" providerId="ADAL" clId="{8805B200-5C14-452C-8A38-8EA3213BCE87}" dt="2025-05-22T02:34:04.616" v="24697" actId="20577"/>
        <pc:sldMkLst>
          <pc:docMk/>
          <pc:sldMk cId="3879265284" sldId="485"/>
        </pc:sldMkLst>
        <pc:spChg chg="add mod">
          <ac:chgData name="Belo, Matheus Da Silva" userId="45eb6f26-6161-4812-91c7-7aef21286289" providerId="ADAL" clId="{8805B200-5C14-452C-8A38-8EA3213BCE87}" dt="2025-05-22T02:34:04.616" v="24697" actId="20577"/>
          <ac:spMkLst>
            <pc:docMk/>
            <pc:sldMk cId="3879265284" sldId="485"/>
            <ac:spMk id="3" creationId="{E3EDD5F0-1D36-2D74-3C97-C9C7B374258A}"/>
          </ac:spMkLst>
        </pc:spChg>
        <pc:spChg chg="add mod">
          <ac:chgData name="Belo, Matheus Da Silva" userId="45eb6f26-6161-4812-91c7-7aef21286289" providerId="ADAL" clId="{8805B200-5C14-452C-8A38-8EA3213BCE87}" dt="2025-05-22T01:51:55.686" v="24025" actId="1076"/>
          <ac:spMkLst>
            <pc:docMk/>
            <pc:sldMk cId="3879265284" sldId="485"/>
            <ac:spMk id="5" creationId="{6DE03700-8AFA-B118-4DCC-8BA09CE1CC06}"/>
          </ac:spMkLst>
        </pc:spChg>
        <pc:picChg chg="add mod">
          <ac:chgData name="Belo, Matheus Da Silva" userId="45eb6f26-6161-4812-91c7-7aef21286289" providerId="ADAL" clId="{8805B200-5C14-452C-8A38-8EA3213BCE87}" dt="2025-05-22T01:51:38.702" v="24020" actId="1076"/>
          <ac:picMkLst>
            <pc:docMk/>
            <pc:sldMk cId="3879265284" sldId="485"/>
            <ac:picMk id="2" creationId="{5E9F61DB-1481-5D68-3AEB-FE41E3570AA2}"/>
          </ac:picMkLst>
        </pc:picChg>
      </pc:sldChg>
      <pc:sldChg chg="addSp delSp modSp new mod modNotesTx">
        <pc:chgData name="Belo, Matheus Da Silva" userId="45eb6f26-6161-4812-91c7-7aef21286289" providerId="ADAL" clId="{8805B200-5C14-452C-8A38-8EA3213BCE87}" dt="2025-05-22T02:28:32.558" v="24411" actId="20577"/>
        <pc:sldMkLst>
          <pc:docMk/>
          <pc:sldMk cId="4263181369" sldId="486"/>
        </pc:sldMkLst>
        <pc:spChg chg="add mod">
          <ac:chgData name="Belo, Matheus Da Silva" userId="45eb6f26-6161-4812-91c7-7aef21286289" providerId="ADAL" clId="{8805B200-5C14-452C-8A38-8EA3213BCE87}" dt="2025-05-22T02:16:30.400" v="24297" actId="1076"/>
          <ac:spMkLst>
            <pc:docMk/>
            <pc:sldMk cId="4263181369" sldId="486"/>
            <ac:spMk id="8" creationId="{76DDEAD5-C2D2-6B18-652B-BA33638AAD02}"/>
          </ac:spMkLst>
        </pc:spChg>
        <pc:picChg chg="add mod">
          <ac:chgData name="Belo, Matheus Da Silva" userId="45eb6f26-6161-4812-91c7-7aef21286289" providerId="ADAL" clId="{8805B200-5C14-452C-8A38-8EA3213BCE87}" dt="2025-05-22T02:16:37.105" v="24298" actId="1076"/>
          <ac:picMkLst>
            <pc:docMk/>
            <pc:sldMk cId="4263181369" sldId="486"/>
            <ac:picMk id="3" creationId="{3E64902E-73D6-6C2C-9599-CD9A42F90B69}"/>
          </ac:picMkLst>
        </pc:picChg>
      </pc:sldChg>
      <pc:sldChg chg="addSp modSp new mod modNotesTx">
        <pc:chgData name="Belo, Matheus Da Silva" userId="45eb6f26-6161-4812-91c7-7aef21286289" providerId="ADAL" clId="{8805B200-5C14-452C-8A38-8EA3213BCE87}" dt="2025-05-22T02:28:40.877" v="24412"/>
        <pc:sldMkLst>
          <pc:docMk/>
          <pc:sldMk cId="3808228377" sldId="487"/>
        </pc:sldMkLst>
        <pc:spChg chg="add mod">
          <ac:chgData name="Belo, Matheus Da Silva" userId="45eb6f26-6161-4812-91c7-7aef21286289" providerId="ADAL" clId="{8805B200-5C14-452C-8A38-8EA3213BCE87}" dt="2025-05-22T02:26:36.364" v="24325" actId="1076"/>
          <ac:spMkLst>
            <pc:docMk/>
            <pc:sldMk cId="3808228377" sldId="487"/>
            <ac:spMk id="4" creationId="{C7C269C6-F5F0-4E0E-3D18-3E6286B3DD84}"/>
          </ac:spMkLst>
        </pc:spChg>
        <pc:spChg chg="add mod">
          <ac:chgData name="Belo, Matheus Da Silva" userId="45eb6f26-6161-4812-91c7-7aef21286289" providerId="ADAL" clId="{8805B200-5C14-452C-8A38-8EA3213BCE87}" dt="2025-05-22T02:27:20.381" v="24344" actId="207"/>
          <ac:spMkLst>
            <pc:docMk/>
            <pc:sldMk cId="3808228377" sldId="487"/>
            <ac:spMk id="5" creationId="{B04F9147-DA3C-0F2D-CC54-1CB38B81CE65}"/>
          </ac:spMkLst>
        </pc:spChg>
        <pc:picChg chg="add mod">
          <ac:chgData name="Belo, Matheus Da Silva" userId="45eb6f26-6161-4812-91c7-7aef21286289" providerId="ADAL" clId="{8805B200-5C14-452C-8A38-8EA3213BCE87}" dt="2025-05-22T02:27:15.507" v="24342" actId="1076"/>
          <ac:picMkLst>
            <pc:docMk/>
            <pc:sldMk cId="3808228377" sldId="487"/>
            <ac:picMk id="2" creationId="{39FE14FA-C25D-25DA-D397-F2A08158FF1F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47:28.966" v="25544"/>
        <pc:sldMkLst>
          <pc:docMk/>
          <pc:sldMk cId="4228139598" sldId="488"/>
        </pc:sldMkLst>
        <pc:spChg chg="add mod">
          <ac:chgData name="Belo, Matheus Da Silva" userId="45eb6f26-6161-4812-91c7-7aef21286289" providerId="ADAL" clId="{8805B200-5C14-452C-8A38-8EA3213BCE87}" dt="2025-05-22T02:47:06.567" v="25542" actId="12"/>
          <ac:spMkLst>
            <pc:docMk/>
            <pc:sldMk cId="4228139598" sldId="488"/>
            <ac:spMk id="2" creationId="{572C2D03-3A43-A6D6-CE20-27A30B8B98CA}"/>
          </ac:spMkLst>
        </pc:spChg>
        <pc:spChg chg="add mod">
          <ac:chgData name="Belo, Matheus Da Silva" userId="45eb6f26-6161-4812-91c7-7aef21286289" providerId="ADAL" clId="{8805B200-5C14-452C-8A38-8EA3213BCE87}" dt="2025-05-22T02:39:32.829" v="25065" actId="1076"/>
          <ac:spMkLst>
            <pc:docMk/>
            <pc:sldMk cId="4228139598" sldId="488"/>
            <ac:spMk id="5" creationId="{F7EBC6A6-FB17-BC82-D320-EC8CBBB03371}"/>
          </ac:spMkLst>
        </pc:spChg>
        <pc:spChg chg="add mod">
          <ac:chgData name="Belo, Matheus Da Silva" userId="45eb6f26-6161-4812-91c7-7aef21286289" providerId="ADAL" clId="{8805B200-5C14-452C-8A38-8EA3213BCE87}" dt="2025-05-22T02:39:54.960" v="25067" actId="207"/>
          <ac:spMkLst>
            <pc:docMk/>
            <pc:sldMk cId="4228139598" sldId="488"/>
            <ac:spMk id="6" creationId="{ACC7E844-A989-D971-7BE6-C2F7EF0C31E7}"/>
          </ac:spMkLst>
        </pc:spChg>
        <pc:spChg chg="add mod">
          <ac:chgData name="Belo, Matheus Da Silva" userId="45eb6f26-6161-4812-91c7-7aef21286289" providerId="ADAL" clId="{8805B200-5C14-452C-8A38-8EA3213BCE87}" dt="2025-05-22T02:40:08.696" v="25070" actId="207"/>
          <ac:spMkLst>
            <pc:docMk/>
            <pc:sldMk cId="4228139598" sldId="488"/>
            <ac:spMk id="7" creationId="{6BD13D47-0151-F44C-1813-492072129AFA}"/>
          </ac:spMkLst>
        </pc:spChg>
        <pc:picChg chg="add mod">
          <ac:chgData name="Belo, Matheus Da Silva" userId="45eb6f26-6161-4812-91c7-7aef21286289" providerId="ADAL" clId="{8805B200-5C14-452C-8A38-8EA3213BCE87}" dt="2025-05-22T02:37:42.214" v="24863" actId="1076"/>
          <ac:picMkLst>
            <pc:docMk/>
            <pc:sldMk cId="4228139598" sldId="488"/>
            <ac:picMk id="4" creationId="{DB69526B-FF92-46A6-4DF9-20D043D0C190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47:28.966" v="25544"/>
        <pc:sldMkLst>
          <pc:docMk/>
          <pc:sldMk cId="2269599919" sldId="489"/>
        </pc:sldMkLst>
        <pc:spChg chg="add mod">
          <ac:chgData name="Belo, Matheus Da Silva" userId="45eb6f26-6161-4812-91c7-7aef21286289" providerId="ADAL" clId="{8805B200-5C14-452C-8A38-8EA3213BCE87}" dt="2025-05-22T02:43:08.116" v="25293" actId="1076"/>
          <ac:spMkLst>
            <pc:docMk/>
            <pc:sldMk cId="2269599919" sldId="489"/>
            <ac:spMk id="4" creationId="{F101935B-FCC5-A2E6-B561-2AB469D60BEA}"/>
          </ac:spMkLst>
        </pc:spChg>
        <pc:picChg chg="add mod">
          <ac:chgData name="Belo, Matheus Da Silva" userId="45eb6f26-6161-4812-91c7-7aef21286289" providerId="ADAL" clId="{8805B200-5C14-452C-8A38-8EA3213BCE87}" dt="2025-05-22T02:41:00.301" v="25073" actId="1076"/>
          <ac:picMkLst>
            <pc:docMk/>
            <pc:sldMk cId="2269599919" sldId="489"/>
            <ac:picMk id="3" creationId="{0A9CF184-AAA1-FCAF-EADB-3846E57F349A}"/>
          </ac:picMkLst>
        </pc:picChg>
      </pc:sldChg>
      <pc:sldChg chg="addSp modSp new mod ord">
        <pc:chgData name="Belo, Matheus Da Silva" userId="45eb6f26-6161-4812-91c7-7aef21286289" providerId="ADAL" clId="{8805B200-5C14-452C-8A38-8EA3213BCE87}" dt="2025-05-22T02:49:17.380" v="25600" actId="1440"/>
        <pc:sldMkLst>
          <pc:docMk/>
          <pc:sldMk cId="3265132188" sldId="490"/>
        </pc:sldMkLst>
        <pc:spChg chg="add mod">
          <ac:chgData name="Belo, Matheus Da Silva" userId="45eb6f26-6161-4812-91c7-7aef21286289" providerId="ADAL" clId="{8805B200-5C14-452C-8A38-8EA3213BCE87}" dt="2025-05-22T02:46:21.936" v="25540" actId="207"/>
          <ac:spMkLst>
            <pc:docMk/>
            <pc:sldMk cId="3265132188" sldId="490"/>
            <ac:spMk id="4" creationId="{252EA6F9-BC29-7E31-2EFF-B56E4D32197A}"/>
          </ac:spMkLst>
        </pc:spChg>
        <pc:spChg chg="add mod">
          <ac:chgData name="Belo, Matheus Da Silva" userId="45eb6f26-6161-4812-91c7-7aef21286289" providerId="ADAL" clId="{8805B200-5C14-452C-8A38-8EA3213BCE87}" dt="2025-05-22T02:49:13.523" v="25599" actId="1076"/>
          <ac:spMkLst>
            <pc:docMk/>
            <pc:sldMk cId="3265132188" sldId="490"/>
            <ac:spMk id="5" creationId="{3C8A1B77-4D42-7321-5894-9BB3D8CAC97C}"/>
          </ac:spMkLst>
        </pc:spChg>
        <pc:picChg chg="add mod">
          <ac:chgData name="Belo, Matheus Da Silva" userId="45eb6f26-6161-4812-91c7-7aef21286289" providerId="ADAL" clId="{8805B200-5C14-452C-8A38-8EA3213BCE87}" dt="2025-05-22T02:49:17.380" v="25600" actId="1440"/>
          <ac:picMkLst>
            <pc:docMk/>
            <pc:sldMk cId="3265132188" sldId="490"/>
            <ac:picMk id="3" creationId="{5E765724-DB03-975A-DD49-891772300E3A}"/>
          </ac:picMkLst>
        </pc:picChg>
      </pc:sldChg>
      <pc:sldChg chg="addSp modSp new mod setBg">
        <pc:chgData name="Belo, Matheus Da Silva" userId="45eb6f26-6161-4812-91c7-7aef21286289" providerId="ADAL" clId="{8805B200-5C14-452C-8A38-8EA3213BCE87}" dt="2025-05-22T02:58:13.376" v="25733" actId="207"/>
        <pc:sldMkLst>
          <pc:docMk/>
          <pc:sldMk cId="3594474493" sldId="491"/>
        </pc:sldMkLst>
        <pc:spChg chg="add mod">
          <ac:chgData name="Belo, Matheus Da Silva" userId="45eb6f26-6161-4812-91c7-7aef21286289" providerId="ADAL" clId="{8805B200-5C14-452C-8A38-8EA3213BCE87}" dt="2025-05-22T02:58:13.376" v="25733" actId="207"/>
          <ac:spMkLst>
            <pc:docMk/>
            <pc:sldMk cId="3594474493" sldId="491"/>
            <ac:spMk id="3" creationId="{465C7ADA-523F-E029-2F6D-4E0A789DE271}"/>
          </ac:spMkLst>
        </pc:spChg>
        <pc:spChg chg="add mod">
          <ac:chgData name="Belo, Matheus Da Silva" userId="45eb6f26-6161-4812-91c7-7aef21286289" providerId="ADAL" clId="{8805B200-5C14-452C-8A38-8EA3213BCE87}" dt="2025-05-22T02:56:54.581" v="25732" actId="207"/>
          <ac:spMkLst>
            <pc:docMk/>
            <pc:sldMk cId="3594474493" sldId="491"/>
            <ac:spMk id="4" creationId="{F06FAAD3-57AA-072F-A8A6-690E5D544B31}"/>
          </ac:spMkLst>
        </pc:spChg>
        <pc:spChg chg="add">
          <ac:chgData name="Belo, Matheus Da Silva" userId="45eb6f26-6161-4812-91c7-7aef21286289" providerId="ADAL" clId="{8805B200-5C14-452C-8A38-8EA3213BCE87}" dt="2025-05-22T02:56:33.785" v="25726" actId="26606"/>
          <ac:spMkLst>
            <pc:docMk/>
            <pc:sldMk cId="3594474493" sldId="491"/>
            <ac:spMk id="8" creationId="{2EB492CD-616E-47F8-933B-5E2D952A0593}"/>
          </ac:spMkLst>
        </pc:spChg>
        <pc:spChg chg="add">
          <ac:chgData name="Belo, Matheus Da Silva" userId="45eb6f26-6161-4812-91c7-7aef21286289" providerId="ADAL" clId="{8805B200-5C14-452C-8A38-8EA3213BCE87}" dt="2025-05-22T02:56:33.785" v="25726" actId="26606"/>
          <ac:spMkLst>
            <pc:docMk/>
            <pc:sldMk cId="3594474493" sldId="491"/>
            <ac:spMk id="10" creationId="{59383CF9-23B5-4335-9B21-1791C4CF1C75}"/>
          </ac:spMkLst>
        </pc:spChg>
        <pc:spChg chg="add">
          <ac:chgData name="Belo, Matheus Da Silva" userId="45eb6f26-6161-4812-91c7-7aef21286289" providerId="ADAL" clId="{8805B200-5C14-452C-8A38-8EA3213BCE87}" dt="2025-05-22T02:56:33.785" v="25726" actId="26606"/>
          <ac:spMkLst>
            <pc:docMk/>
            <pc:sldMk cId="3594474493" sldId="491"/>
            <ac:spMk id="12" creationId="{0007FE00-9498-4706-B255-6437B0252C02}"/>
          </ac:spMkLst>
        </pc:spChg>
        <pc:picChg chg="add mod">
          <ac:chgData name="Belo, Matheus Da Silva" userId="45eb6f26-6161-4812-91c7-7aef21286289" providerId="ADAL" clId="{8805B200-5C14-452C-8A38-8EA3213BCE87}" dt="2025-05-22T02:56:33.785" v="25726" actId="26606"/>
          <ac:picMkLst>
            <pc:docMk/>
            <pc:sldMk cId="3594474493" sldId="491"/>
            <ac:picMk id="2" creationId="{BAA0B2CB-FEE9-76DA-1F88-E081161C229E}"/>
          </ac:picMkLst>
        </pc:picChg>
      </pc:sldChg>
      <pc:sldChg chg="addSp modSp new mod">
        <pc:chgData name="Belo, Matheus Da Silva" userId="45eb6f26-6161-4812-91c7-7aef21286289" providerId="ADAL" clId="{8805B200-5C14-452C-8A38-8EA3213BCE87}" dt="2025-05-22T04:38:05.997" v="25883" actId="20577"/>
        <pc:sldMkLst>
          <pc:docMk/>
          <pc:sldMk cId="3562971378" sldId="492"/>
        </pc:sldMkLst>
        <pc:spChg chg="add mod">
          <ac:chgData name="Belo, Matheus Da Silva" userId="45eb6f26-6161-4812-91c7-7aef21286289" providerId="ADAL" clId="{8805B200-5C14-452C-8A38-8EA3213BCE87}" dt="2025-05-22T04:37:22.303" v="25868" actId="1076"/>
          <ac:spMkLst>
            <pc:docMk/>
            <pc:sldMk cId="3562971378" sldId="492"/>
            <ac:spMk id="4" creationId="{2D072626-DF5B-2F2A-0C7B-814E8D5B5727}"/>
          </ac:spMkLst>
        </pc:spChg>
        <pc:spChg chg="add mod">
          <ac:chgData name="Belo, Matheus Da Silva" userId="45eb6f26-6161-4812-91c7-7aef21286289" providerId="ADAL" clId="{8805B200-5C14-452C-8A38-8EA3213BCE87}" dt="2025-05-22T04:38:05.997" v="25883" actId="20577"/>
          <ac:spMkLst>
            <pc:docMk/>
            <pc:sldMk cId="3562971378" sldId="492"/>
            <ac:spMk id="5" creationId="{43E7B082-8F4F-A3B9-EFF5-8688C838E2E9}"/>
          </ac:spMkLst>
        </pc:spChg>
        <pc:picChg chg="add mod">
          <ac:chgData name="Belo, Matheus Da Silva" userId="45eb6f26-6161-4812-91c7-7aef21286289" providerId="ADAL" clId="{8805B200-5C14-452C-8A38-8EA3213BCE87}" dt="2025-05-22T04:37:35.750" v="25870" actId="1076"/>
          <ac:picMkLst>
            <pc:docMk/>
            <pc:sldMk cId="3562971378" sldId="492"/>
            <ac:picMk id="3" creationId="{8665F3FA-F864-8758-7315-81E229C175C6}"/>
          </ac:picMkLst>
        </pc:picChg>
      </pc:sldChg>
      <pc:sldChg chg="addSp modSp new mod modNotesTx">
        <pc:chgData name="Belo, Matheus Da Silva" userId="45eb6f26-6161-4812-91c7-7aef21286289" providerId="ADAL" clId="{8805B200-5C14-452C-8A38-8EA3213BCE87}" dt="2025-05-22T21:41:47.934" v="26313"/>
        <pc:sldMkLst>
          <pc:docMk/>
          <pc:sldMk cId="295418891" sldId="493"/>
        </pc:sldMkLst>
        <pc:spChg chg="add mod">
          <ac:chgData name="Belo, Matheus Da Silva" userId="45eb6f26-6161-4812-91c7-7aef21286289" providerId="ADAL" clId="{8805B200-5C14-452C-8A38-8EA3213BCE87}" dt="2025-05-22T21:31:17.916" v="26309" actId="20577"/>
          <ac:spMkLst>
            <pc:docMk/>
            <pc:sldMk cId="295418891" sldId="493"/>
            <ac:spMk id="3" creationId="{0319F928-C0D2-F936-F198-DF93794EC780}"/>
          </ac:spMkLst>
        </pc:spChg>
        <pc:picChg chg="add mod">
          <ac:chgData name="Belo, Matheus Da Silva" userId="45eb6f26-6161-4812-91c7-7aef21286289" providerId="ADAL" clId="{8805B200-5C14-452C-8A38-8EA3213BCE87}" dt="2025-05-22T21:30:01.774" v="26211" actId="1076"/>
          <ac:picMkLst>
            <pc:docMk/>
            <pc:sldMk cId="295418891" sldId="493"/>
            <ac:picMk id="5" creationId="{AF3BC854-1AE4-8B1C-63A2-3823037218E6}"/>
          </ac:picMkLst>
        </pc:picChg>
      </pc:sldChg>
      <pc:sldChg chg="modSp add del mod">
        <pc:chgData name="Belo, Matheus Da Silva" userId="45eb6f26-6161-4812-91c7-7aef21286289" providerId="ADAL" clId="{8805B200-5C14-452C-8A38-8EA3213BCE87}" dt="2025-05-22T21:46:13.438" v="26339" actId="47"/>
        <pc:sldMkLst>
          <pc:docMk/>
          <pc:sldMk cId="1222356449" sldId="494"/>
        </pc:sldMkLst>
      </pc:sldChg>
      <pc:sldChg chg="addSp delSp modSp new mod ord modNotesTx">
        <pc:chgData name="Belo, Matheus Da Silva" userId="45eb6f26-6161-4812-91c7-7aef21286289" providerId="ADAL" clId="{8805B200-5C14-452C-8A38-8EA3213BCE87}" dt="2025-05-22T21:51:25.516" v="26643" actId="1076"/>
        <pc:sldMkLst>
          <pc:docMk/>
          <pc:sldMk cId="3582822491" sldId="494"/>
        </pc:sldMkLst>
        <pc:spChg chg="add mod">
          <ac:chgData name="Belo, Matheus Da Silva" userId="45eb6f26-6161-4812-91c7-7aef21286289" providerId="ADAL" clId="{8805B200-5C14-452C-8A38-8EA3213BCE87}" dt="2025-05-22T21:51:25.516" v="26643" actId="1076"/>
          <ac:spMkLst>
            <pc:docMk/>
            <pc:sldMk cId="3582822491" sldId="494"/>
            <ac:spMk id="8" creationId="{7C064CC5-E5B9-D4F0-770B-5488C4DCCFF7}"/>
          </ac:spMkLst>
        </pc:spChg>
        <pc:picChg chg="add mod">
          <ac:chgData name="Belo, Matheus Da Silva" userId="45eb6f26-6161-4812-91c7-7aef21286289" providerId="ADAL" clId="{8805B200-5C14-452C-8A38-8EA3213BCE87}" dt="2025-05-22T21:47:06.557" v="26356" actId="1076"/>
          <ac:picMkLst>
            <pc:docMk/>
            <pc:sldMk cId="3582822491" sldId="494"/>
            <ac:picMk id="7" creationId="{493CF719-52EB-9FF0-929D-8E1829345F89}"/>
          </ac:picMkLst>
        </pc:picChg>
      </pc:sldChg>
      <pc:sldChg chg="add del">
        <pc:chgData name="Belo, Matheus Da Silva" userId="45eb6f26-6161-4812-91c7-7aef21286289" providerId="ADAL" clId="{8805B200-5C14-452C-8A38-8EA3213BCE87}" dt="2025-05-22T22:00:50.677" v="26645" actId="47"/>
        <pc:sldMkLst>
          <pc:docMk/>
          <pc:sldMk cId="2380428029" sldId="495"/>
        </pc:sldMkLst>
      </pc:sldChg>
      <pc:sldChg chg="addSp delSp modSp new mod">
        <pc:chgData name="Belo, Matheus Da Silva" userId="45eb6f26-6161-4812-91c7-7aef21286289" providerId="ADAL" clId="{8805B200-5C14-452C-8A38-8EA3213BCE87}" dt="2025-05-22T22:05:06.345" v="26955" actId="20577"/>
        <pc:sldMkLst>
          <pc:docMk/>
          <pc:sldMk cId="2459993587" sldId="495"/>
        </pc:sldMkLst>
        <pc:spChg chg="add mod">
          <ac:chgData name="Belo, Matheus Da Silva" userId="45eb6f26-6161-4812-91c7-7aef21286289" providerId="ADAL" clId="{8805B200-5C14-452C-8A38-8EA3213BCE87}" dt="2025-05-22T22:05:06.345" v="26955" actId="20577"/>
          <ac:spMkLst>
            <pc:docMk/>
            <pc:sldMk cId="2459993587" sldId="495"/>
            <ac:spMk id="2" creationId="{444BC89A-152A-D1B5-8588-C98D2FB57645}"/>
          </ac:spMkLst>
        </pc:spChg>
        <pc:spChg chg="add mod">
          <ac:chgData name="Belo, Matheus Da Silva" userId="45eb6f26-6161-4812-91c7-7aef21286289" providerId="ADAL" clId="{8805B200-5C14-452C-8A38-8EA3213BCE87}" dt="2025-05-22T22:03:38.061" v="26834" actId="1076"/>
          <ac:spMkLst>
            <pc:docMk/>
            <pc:sldMk cId="2459993587" sldId="495"/>
            <ac:spMk id="4" creationId="{93AEC0A8-C954-5B3D-4533-E32DD686FEFB}"/>
          </ac:spMkLst>
        </pc:spChg>
        <pc:picChg chg="add mod">
          <ac:chgData name="Belo, Matheus Da Silva" userId="45eb6f26-6161-4812-91c7-7aef21286289" providerId="ADAL" clId="{8805B200-5C14-452C-8A38-8EA3213BCE87}" dt="2025-05-22T22:03:40.181" v="26835" actId="1076"/>
          <ac:picMkLst>
            <pc:docMk/>
            <pc:sldMk cId="2459993587" sldId="495"/>
            <ac:picMk id="7" creationId="{A9DA7DB7-0806-50D0-BA31-BE79F06B4197}"/>
          </ac:picMkLst>
        </pc:picChg>
      </pc:sldChg>
      <pc:sldChg chg="add del">
        <pc:chgData name="Belo, Matheus Da Silva" userId="45eb6f26-6161-4812-91c7-7aef21286289" providerId="ADAL" clId="{8805B200-5C14-452C-8A38-8EA3213BCE87}" dt="2025-05-22T22:01:55.625" v="26812"/>
        <pc:sldMkLst>
          <pc:docMk/>
          <pc:sldMk cId="3984268778" sldId="496"/>
        </pc:sldMkLst>
      </pc:sldChg>
      <pc:sldChg chg="delSp add mod ord">
        <pc:chgData name="Belo, Matheus Da Silva" userId="45eb6f26-6161-4812-91c7-7aef21286289" providerId="ADAL" clId="{8805B200-5C14-452C-8A38-8EA3213BCE87}" dt="2025-05-23T17:42:44.317" v="27078" actId="478"/>
        <pc:sldMkLst>
          <pc:docMk/>
          <pc:sldMk cId="4029120914" sldId="496"/>
        </pc:sldMkLst>
      </pc:sldChg>
      <pc:sldChg chg="modSp add mod">
        <pc:chgData name="Belo, Matheus Da Silva" userId="45eb6f26-6161-4812-91c7-7aef21286289" providerId="ADAL" clId="{8805B200-5C14-452C-8A38-8EA3213BCE87}" dt="2025-05-23T20:15:18.859" v="27102" actId="20577"/>
        <pc:sldMkLst>
          <pc:docMk/>
          <pc:sldMk cId="3910069805" sldId="497"/>
        </pc:sldMkLst>
        <pc:spChg chg="mod">
          <ac:chgData name="Belo, Matheus Da Silva" userId="45eb6f26-6161-4812-91c7-7aef21286289" providerId="ADAL" clId="{8805B200-5C14-452C-8A38-8EA3213BCE87}" dt="2025-05-23T20:15:18.859" v="27102" actId="20577"/>
          <ac:spMkLst>
            <pc:docMk/>
            <pc:sldMk cId="3910069805" sldId="497"/>
            <ac:spMk id="3" creationId="{84D925C4-8598-229C-D897-8D0B1EE1CAA2}"/>
          </ac:spMkLst>
        </pc:spChg>
      </pc:sldChg>
      <pc:sldChg chg="addSp delSp modSp new mod setBg setClrOvrMap">
        <pc:chgData name="Belo, Matheus Da Silva" userId="45eb6f26-6161-4812-91c7-7aef21286289" providerId="ADAL" clId="{8805B200-5C14-452C-8A38-8EA3213BCE87}" dt="2025-05-23T20:35:45.039" v="27417" actId="20577"/>
        <pc:sldMkLst>
          <pc:docMk/>
          <pc:sldMk cId="1139690078" sldId="498"/>
        </pc:sldMkLst>
        <pc:spChg chg="add mod ord">
          <ac:chgData name="Belo, Matheus Da Silva" userId="45eb6f26-6161-4812-91c7-7aef21286289" providerId="ADAL" clId="{8805B200-5C14-452C-8A38-8EA3213BCE87}" dt="2025-05-23T20:35:45.039" v="27417" actId="20577"/>
          <ac:spMkLst>
            <pc:docMk/>
            <pc:sldMk cId="1139690078" sldId="498"/>
            <ac:spMk id="2" creationId="{EA27B2D8-389E-A221-FE4F-27A3D24D1EBB}"/>
          </ac:spMkLst>
        </pc:spChg>
        <pc:spChg chg="add">
          <ac:chgData name="Belo, Matheus Da Silva" userId="45eb6f26-6161-4812-91c7-7aef21286289" providerId="ADAL" clId="{8805B200-5C14-452C-8A38-8EA3213BCE87}" dt="2025-05-23T20:31:56.518" v="27354" actId="26606"/>
          <ac:spMkLst>
            <pc:docMk/>
            <pc:sldMk cId="1139690078" sldId="498"/>
            <ac:spMk id="26" creationId="{07977D39-626F-40D7-B00F-16E02602DD5A}"/>
          </ac:spMkLst>
        </pc:spChg>
        <pc:spChg chg="add">
          <ac:chgData name="Belo, Matheus Da Silva" userId="45eb6f26-6161-4812-91c7-7aef21286289" providerId="ADAL" clId="{8805B200-5C14-452C-8A38-8EA3213BCE87}" dt="2025-05-23T20:31:56.518" v="27354" actId="26606"/>
          <ac:spMkLst>
            <pc:docMk/>
            <pc:sldMk cId="1139690078" sldId="498"/>
            <ac:spMk id="28" creationId="{B905CDE4-B751-4B3E-B625-6E59F8903414}"/>
          </ac:spMkLst>
        </pc:spChg>
        <pc:spChg chg="add">
          <ac:chgData name="Belo, Matheus Da Silva" userId="45eb6f26-6161-4812-91c7-7aef21286289" providerId="ADAL" clId="{8805B200-5C14-452C-8A38-8EA3213BCE87}" dt="2025-05-23T20:31:56.518" v="27354" actId="26606"/>
          <ac:spMkLst>
            <pc:docMk/>
            <pc:sldMk cId="1139690078" sldId="498"/>
            <ac:spMk id="30" creationId="{08108C16-F4C0-44AA-999D-17BD39219B24}"/>
          </ac:spMkLst>
        </pc:spChg>
        <pc:spChg chg="add">
          <ac:chgData name="Belo, Matheus Da Silva" userId="45eb6f26-6161-4812-91c7-7aef21286289" providerId="ADAL" clId="{8805B200-5C14-452C-8A38-8EA3213BCE87}" dt="2025-05-23T20:31:56.518" v="27354" actId="26606"/>
          <ac:spMkLst>
            <pc:docMk/>
            <pc:sldMk cId="1139690078" sldId="498"/>
            <ac:spMk id="32" creationId="{C8F10CB3-3B5E-4C7A-98CF-B87454DDFA39}"/>
          </ac:spMkLst>
        </pc:spChg>
        <pc:picChg chg="add del mod">
          <ac:chgData name="Belo, Matheus Da Silva" userId="45eb6f26-6161-4812-91c7-7aef21286289" providerId="ADAL" clId="{8805B200-5C14-452C-8A38-8EA3213BCE87}" dt="2025-05-23T20:31:56.518" v="27354" actId="26606"/>
          <ac:picMkLst>
            <pc:docMk/>
            <pc:sldMk cId="1139690078" sldId="498"/>
            <ac:picMk id="6" creationId="{3B36D679-5A84-837F-8E3B-C8606978C577}"/>
          </ac:picMkLst>
        </pc:picChg>
        <pc:picChg chg="add mod ord">
          <ac:chgData name="Belo, Matheus Da Silva" userId="45eb6f26-6161-4812-91c7-7aef21286289" providerId="ADAL" clId="{8805B200-5C14-452C-8A38-8EA3213BCE87}" dt="2025-05-23T20:31:56.518" v="27354" actId="26606"/>
          <ac:picMkLst>
            <pc:docMk/>
            <pc:sldMk cId="1139690078" sldId="498"/>
            <ac:picMk id="15" creationId="{61C7F46D-78E3-D584-C866-99700C9964A1}"/>
          </ac:picMkLst>
        </pc:picChg>
        <pc:picChg chg="add mod">
          <ac:chgData name="Belo, Matheus Da Silva" userId="45eb6f26-6161-4812-91c7-7aef21286289" providerId="ADAL" clId="{8805B200-5C14-452C-8A38-8EA3213BCE87}" dt="2025-05-23T20:31:56.518" v="27354" actId="26606"/>
          <ac:picMkLst>
            <pc:docMk/>
            <pc:sldMk cId="1139690078" sldId="498"/>
            <ac:picMk id="17" creationId="{596E66D0-384B-4683-E22A-5B90F17E3444}"/>
          </ac:picMkLst>
        </pc:picChg>
        <pc:picChg chg="add mod">
          <ac:chgData name="Belo, Matheus Da Silva" userId="45eb6f26-6161-4812-91c7-7aef21286289" providerId="ADAL" clId="{8805B200-5C14-452C-8A38-8EA3213BCE87}" dt="2025-05-23T20:31:56.518" v="27354" actId="26606"/>
          <ac:picMkLst>
            <pc:docMk/>
            <pc:sldMk cId="1139690078" sldId="498"/>
            <ac:picMk id="19" creationId="{89C64A66-7176-ACF6-D972-8BDE16D85B06}"/>
          </ac:picMkLst>
        </pc:picChg>
        <pc:picChg chg="add mod">
          <ac:chgData name="Belo, Matheus Da Silva" userId="45eb6f26-6161-4812-91c7-7aef21286289" providerId="ADAL" clId="{8805B200-5C14-452C-8A38-8EA3213BCE87}" dt="2025-05-23T20:31:56.518" v="27354" actId="26606"/>
          <ac:picMkLst>
            <pc:docMk/>
            <pc:sldMk cId="1139690078" sldId="498"/>
            <ac:picMk id="21" creationId="{32E94505-39BC-0F5E-78C4-013D166FD4F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C9E81F-F596-4541-82AF-4D647B9269CA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54C809-8126-40D0-A6C6-27841CD74BE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8366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ex.dev.azure.com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ignup?ref_cta=Sign+up&amp;ref_loc=header+logged+out&amp;ref_page=%2F&amp;source=header-home" TargetMode="External"/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heusBelo/MulesoftAcademy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</a:t>
            </a:r>
          </a:p>
          <a:p>
            <a:endParaRPr lang="pt-BR" dirty="0"/>
          </a:p>
          <a:p>
            <a:r>
              <a:rPr lang="pt-BR" dirty="0"/>
              <a:t>https://www.mulesoft.com/pt</a:t>
            </a:r>
          </a:p>
          <a:p>
            <a:r>
              <a:rPr lang="pt-BR" dirty="0"/>
              <a:t>https://www.salesforce.com/br/blog/what-is-mulesoft/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95515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https://docs.mulesoft.com/cloudhub-2/ch2-comparison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03011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https://www.mulesoft.com/platform/studio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08667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Exempt MFA – Essa opção isenta o usuário de autenticar via MFA,através do Salesforce Autenticator, permitindo que a Pipeline acesse o Anypoint Platform sem precisar do código MFA. Se essa opção não for selecionada para o usuário, no momento do deploy via pipeline, a Job solicitará um código MFA que irá pra o Salesforce Autenticator.Nesse caso, no contexto desta POC, não será possível colocar o código MFA na pipeline, sendo assim, a pipeline irá apresentar erro, e dar falha no deploy!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5598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https://docs.mulesoft.com/access-management/multi-factor-authentication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41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95687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https://docs.mulesoft.com/access-management/multi-factor-authentication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42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2655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https://help.salesforce.com/s/articleView?id=001115130&amp;type=1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44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9881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Documentação: https://help.salesforce.com/s/articleView?id=001115130&amp;type=1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45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5276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Documentação: https://help.salesforce.com/s/articleView?id=001115130&amp;type=1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46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1089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https://learn.microsoft.com/pt-br/azure/devops/user-guide/what-is-azure-devops?view=azure-devops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51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40286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0" i="0" dirty="0">
                <a:effectLst/>
                <a:latin typeface="Aptos" panose="020B0004020202020204" pitchFamily="34" charset="0"/>
                <a:hlinkClick r:id="rId3"/>
              </a:rPr>
              <a:t>https://aex.dev.azure.com/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53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9794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https://www.mulesoft.com/api/what-is-an-api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1590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Link: </a:t>
            </a:r>
          </a:p>
          <a:p>
            <a:r>
              <a:rPr lang="pt-BR" dirty="0"/>
              <a:t>https://signup.azure.com/signup?offer=ms-azr-0044p&amp;appId=102&amp;ref=&amp;redirectURL=https:%2F%2Fazure.microsoft.com%2Fget-started%2Fwelcome-to-azure%3Fsrc%3Dacom_free&amp;l=pt-br&amp;icid=devops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55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656184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Link de criar conta: </a:t>
            </a:r>
            <a:r>
              <a:rPr lang="en-US" dirty="0">
                <a:hlinkClick r:id="rId3"/>
              </a:rPr>
              <a:t>Sign up to GitHub · GitHub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66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517956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200" dirty="0"/>
              <a:t>O </a:t>
            </a:r>
            <a:r>
              <a:rPr lang="pt-BR" sz="1200" dirty="0">
                <a:solidFill>
                  <a:srgbClr val="7030A0"/>
                </a:solidFill>
              </a:rPr>
              <a:t>código usado no treinamento </a:t>
            </a:r>
            <a:r>
              <a:rPr lang="pt-BR" sz="1200" dirty="0"/>
              <a:t>está disponível pra ser acessado no link a seguir: </a:t>
            </a:r>
          </a:p>
          <a:p>
            <a:pPr algn="ctr"/>
            <a:r>
              <a:rPr lang="pt-BR" sz="1200" dirty="0">
                <a:hlinkClick r:id="rId3"/>
              </a:rPr>
              <a:t>https://github.com/MatheusBelo/MulesoftAcademy</a:t>
            </a:r>
            <a:endParaRPr lang="pt-BR" sz="1200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85412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https://www.atlassian.com/git/tutorials/git-bash</a:t>
            </a:r>
          </a:p>
          <a:p>
            <a:r>
              <a:rPr lang="pt-BR" dirty="0"/>
              <a:t>Na pasta ‘Documentos’ do repositório do GitHub, tem um arquivo chamado ‘Git Bash commands’, que você deve baixar e copiar o código pra usar no Programa Git Bash.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6463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/>
              <a:t>Na pasta ‘Documentos’ do repositório do GitHub, tem um arquivo chamado ‘Git Bash commands’, que você deve baixar e copiar o código pra usar no Programa Git Bash.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70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91208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https://code.visualstudio.com/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71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41099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https://code.visualstudio.com/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72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23026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URL de Acesso: www.dev.azure.com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75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48354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OBS: Sua estrutura de Variables Groups deve ser semelhante á apresentada na imagem. O recomendado é que cada Environment da organização do seu projeto tenha um Variable Group próprio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76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86755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OBS: Um ponto importantíssimo é : Após adicionarem os Values das Variables, cliquem no símbolo do cadeado, até que ele fique fechado.</a:t>
            </a:r>
          </a:p>
          <a:p>
            <a:r>
              <a:rPr lang="pt-BR" dirty="0"/>
              <a:t>Assim, o Value vai ficar mascarado no log do Job da pipeline. O que não acontece caso o cadeado esteja aberto. É uma coisa simples, mas que se não se tomar o devido cuidado pode acarretar em vazamento de dados!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78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97748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https://www.mulesoft.com/resources/api/continuous-integration-continuous-delivery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606795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É possível escolher entre uma das 2 formas de autenticação, uma via Usuário e Senha e outra via Connected App. Fica a seu critério escolher a melhor opção de acordo com as necessidades do projeto. Neste treinamento, vamos usar o modo via Connected App.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83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55946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Nesta tela, você verá algo semelhante ao que é mostrado aqui.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87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43108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Todo esse processo é para que a sua Pipeline tenha acesso ao arquivo do Settings.xml. Pois, sem ele, você não conseguirá fazer deploy adequadamente.</a:t>
            </a:r>
          </a:p>
          <a:p>
            <a:r>
              <a:rPr lang="pt-BR" dirty="0"/>
              <a:t>No arquivo Yaml da pipeline, você precisará criar uma Task para que o Job consiga baixar o Settings.xml pra dentro da VM do Job.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88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660841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https://docs.mulesoft.com/cloudhub-2/ch2-deploy-maven</a:t>
            </a:r>
          </a:p>
          <a:p>
            <a:endParaRPr lang="pt-BR" dirty="0"/>
          </a:p>
          <a:p>
            <a:r>
              <a:rPr lang="pt-BR" dirty="0"/>
              <a:t>A nível de conhecimento, existem outros tipos de packaging da mulesoft, como: mule-domain, módulos e conectores customizados( jar ), APIs e Fragmentos API ( pom).</a:t>
            </a:r>
          </a:p>
          <a:p>
            <a:endParaRPr lang="pt-BR" dirty="0"/>
          </a:p>
          <a:p>
            <a:pPr>
              <a:buNone/>
            </a:pPr>
            <a:r>
              <a:rPr lang="pt-BR" b="1" dirty="0"/>
              <a:t>Em Resumo:</a:t>
            </a:r>
          </a:p>
          <a:p>
            <a:pPr>
              <a:buNone/>
            </a:pPr>
            <a:endParaRPr lang="pt-BR" b="1" dirty="0"/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mule-application</a:t>
            </a:r>
            <a:r>
              <a:rPr lang="pt-BR" dirty="0"/>
              <a:t>: Para a aplicação Mule que será implantada.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mule-domain</a:t>
            </a:r>
            <a:r>
              <a:rPr lang="pt-BR" dirty="0"/>
              <a:t>: Para um domínio Mule compartilhado.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jar</a:t>
            </a:r>
            <a:r>
              <a:rPr lang="pt-BR" dirty="0"/>
              <a:t>: Para módulos, conectores customizados e políticas customizadas (são projetos Java padrão).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b="1" dirty="0"/>
              <a:t>pom</a:t>
            </a:r>
            <a:r>
              <a:rPr lang="pt-BR" dirty="0"/>
              <a:t>: Para projetos parent ou agregadores que não geram um artefato em si, mas gerenciam outros módulos (como um repositório de definições de API).</a:t>
            </a:r>
          </a:p>
          <a:p>
            <a:r>
              <a:rPr lang="pt-BR" dirty="0"/>
              <a:t> 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90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552346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https://docs.mulesoft.com/cloudhub-2/ch2-deploy-maven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91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141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https://docs.mulesoft.com/cloudhub-2/ch2-deploy-maven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92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056102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https://docs.mulesoft.com/cloudhub-2/ch2-deploy-maven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93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293142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Recomendo passar os valores de Environment, Username, Password, Target e  ApplicationName como Variavéis, dentro dos Variables Groups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94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777366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https://docs.mulesoft.com/cloudhub-2/ch2-deploy-maven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95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5991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https://docs.mulesoft.com/cloudhub-2/ch2-deploy-maven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96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20216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Links para Download: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095777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contexto deste Treinamento, pra conseguir obter os mesmos resultados, recomenda-se usar os mesmos Repositorys da imagem acima, juntamene com o id, name, url, e layout.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97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37888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2292D3-9197-918F-76A1-6E9035607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B874CE-27FB-83FA-6E3D-C1896C4AE3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235178-96C2-FDDF-5BC7-F1B3D95E70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Os &lt;pluginRepositories&gt; em um arquivo pom.xml de uma aplicação MuleSoft (ou qualquer projeto Maven) servem para especificar </a:t>
            </a:r>
            <a:r>
              <a:rPr lang="pt-BR" b="1" dirty="0"/>
              <a:t>repositórios remotos adicionais onde o Maven deve procurar por plugins</a:t>
            </a:r>
            <a:r>
              <a:rPr lang="pt-BR" dirty="0"/>
              <a:t> necessários para o processo de build do seu projeto.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547A57-5EF0-C80C-F506-C6CB56BD9E3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98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9580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CCC4CF-E75E-2533-122D-C834ACEC0A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764B8E-DCC7-9699-2616-16E7410BA3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68EB21-DEEA-F603-A4C0-FA850AF32B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contexto deste treinamento, é recomendado usar as mesmas dependências do pom.xml que será compartilhado com a equipe. Mas em cenários de projetos, pode-se adicionar qualquer dependência pertinente ao funcionamento da API.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FCB631-75E1-69EE-573C-2796A23B27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99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56123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40BCEB-C059-A23F-F8D1-0AB595DA6D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46B15D-FCE7-6F46-7B9F-7D64426BE6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8E1DDC-09DF-0619-7CEE-ED3B59784E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Essa seção é uma parte padrão do pom.xml do Maven e serve para configurar onde os artefatos gerados pelo build (como o JAR ou ZIP da sua aplicação Mule, e possivelmente um POM de distribuição) devem ser publicados para um repositório remoto para compartilhamento.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6CB8E4-1FCF-5D25-DB11-E996C86CD2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100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35038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OBS: O deploy pro CloudHub 2.0 só funcionará se primeiro for configurado uma Task de Deploy pro Exchange e em seguida um nova task de deploy pro CloudHub 2.0.</a:t>
            </a:r>
          </a:p>
          <a:p>
            <a:r>
              <a:rPr lang="pt-BR" dirty="0"/>
              <a:t> Documentação oficial: https://docs.mulesoft.com/mule-runtime/latest/deploy-to-cloudhub-2#cloudhub2-deploy-reference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108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33436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4BD682-2DF6-E1B3-79E7-61DECF457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8C380-564E-6BE5-75B2-2EF13E669D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A666B-AFC1-73FE-3D44-645EF4EB9D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OBS: O deploy pro CloudHub 2.0 só funcionará se primeiro for configurado uma Task de Deploy pro Exchange e em seguida um nova task de deploy pro CloudHub 2.0.</a:t>
            </a:r>
          </a:p>
          <a:p>
            <a:r>
              <a:rPr lang="pt-BR" dirty="0"/>
              <a:t> Documentação oficial: https://docs.mulesoft.com/mule-runtime/latest/deploy-to-cloudhub-2#cloudhub2-deploy-reference</a:t>
            </a:r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EF3A37-335D-C224-F71D-158F91ABA9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109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46821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Link do repositório:</a:t>
            </a:r>
          </a:p>
          <a:p>
            <a:r>
              <a:rPr lang="pt-BR" dirty="0"/>
              <a:t>https://github.com/MatheusBelo/Mulesoft-Cloudhub2-Pipeline/tree/cloudhub2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148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5792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Variáveis:</a:t>
            </a:r>
          </a:p>
          <a:p>
            <a:endParaRPr lang="pt-BR" dirty="0"/>
          </a:p>
          <a:p>
            <a:r>
              <a:rPr lang="pt-BR" b="0" i="0" dirty="0">
                <a:solidFill>
                  <a:srgbClr val="F0F6FC"/>
                </a:solidFill>
                <a:effectLst/>
                <a:latin typeface="ui-monospace"/>
              </a:rPr>
              <a:t>ANYPOINT_PLATFORM_PASSWORD = Senha do usuário da organização</a:t>
            </a:r>
          </a:p>
          <a:p>
            <a:pPr algn="l" fontAlgn="t">
              <a:buNone/>
            </a:pPr>
            <a:r>
              <a:rPr lang="en-US" dirty="0">
                <a:effectLst/>
              </a:rPr>
              <a:t>ANYPOINT_PLATFORM_USERNAME = Nome do </a:t>
            </a:r>
            <a:r>
              <a:rPr lang="en-US" dirty="0" err="1">
                <a:effectLst/>
              </a:rPr>
              <a:t>usuário</a:t>
            </a:r>
            <a:r>
              <a:rPr lang="en-US" dirty="0">
                <a:effectLst/>
              </a:rPr>
              <a:t> da </a:t>
            </a:r>
            <a:r>
              <a:rPr lang="en-US" dirty="0" err="1">
                <a:effectLst/>
              </a:rPr>
              <a:t>organização</a:t>
            </a:r>
            <a:endParaRPr lang="en-US" dirty="0">
              <a:effectLst/>
            </a:endParaRPr>
          </a:p>
          <a:p>
            <a:pPr algn="l" fontAlgn="t">
              <a:buNone/>
            </a:pPr>
            <a:r>
              <a:rPr lang="en-US" dirty="0">
                <a:effectLst/>
              </a:rPr>
              <a:t>CONNECTED_APP_CLIENT_ID = </a:t>
            </a:r>
            <a:r>
              <a:rPr lang="en-US" dirty="0" err="1">
                <a:effectLst/>
              </a:rPr>
              <a:t>Recebe</a:t>
            </a:r>
            <a:r>
              <a:rPr lang="en-US" dirty="0">
                <a:effectLst/>
              </a:rPr>
              <a:t> o Client ID do connected App </a:t>
            </a:r>
            <a:r>
              <a:rPr lang="en-US" dirty="0" err="1">
                <a:effectLst/>
              </a:rPr>
              <a:t>criado</a:t>
            </a:r>
            <a:endParaRPr lang="en-US" dirty="0">
              <a:effectLst/>
            </a:endParaRPr>
          </a:p>
          <a:p>
            <a:pPr algn="l" fontAlgn="t"/>
            <a:r>
              <a:rPr lang="en-US" dirty="0">
                <a:effectLst/>
              </a:rPr>
              <a:t>CONNECTED_APP_CLIENT_SECRET = </a:t>
            </a:r>
            <a:r>
              <a:rPr lang="en-US" dirty="0" err="1">
                <a:effectLst/>
              </a:rPr>
              <a:t>Recebe</a:t>
            </a:r>
            <a:r>
              <a:rPr lang="en-US" dirty="0">
                <a:effectLst/>
              </a:rPr>
              <a:t> o Client Secret do connected App </a:t>
            </a:r>
            <a:r>
              <a:rPr lang="en-US" dirty="0" err="1">
                <a:effectLst/>
              </a:rPr>
              <a:t>criado</a:t>
            </a:r>
            <a:endParaRPr lang="en-US" dirty="0">
              <a:effectLst/>
            </a:endParaRP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154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61224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35503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https://www.mulesoft.com/pt/platform/enterprise-integration</a:t>
            </a:r>
          </a:p>
          <a:p>
            <a:r>
              <a:rPr lang="pt-BR" dirty="0"/>
              <a:t>Url de Login: https://anypoint.mulesoft.com/login/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11849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https://www.mulesoft.com/pt/api/microservices/microservices-and-apis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51487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https://docs.mulesoft.com/exchange/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871541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Documentação: https://docs.mulesoft.com/cloudhub-2/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54C809-8126-40D0-A6C6-27841CD74BEC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45116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02C95-A0AC-8BF1-C3D0-0D4C295843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C6A371-A46F-9B5D-459F-1D5CE58A5E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F4FEB9-4742-5390-42F9-520825AFA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152A8A-7E51-686F-87EF-41BD1C3C1E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8C54BA-EF7E-EBA3-FA60-BADA30F5F0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699758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D0F11D-8B6D-F5F8-F2E1-16CFEB5C2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AF8303-2545-7349-2F01-8609DD86005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B606CE-38DB-124A-7206-97AFA8ABD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9FAA8B-EA1B-A00F-337C-F5486E378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509F9C-E17B-A50E-68B1-5FD573011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9699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3131513-713D-08BF-2DF3-7D081878B0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B4893B-4327-385E-4CC7-54EC90B2FC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0A01B6-4A8B-4CB4-BF92-67E9CEBB1D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3C0F07-738E-C108-7055-3CD7A5576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68F39B-C3EB-2196-14F0-0F41E04B16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991971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Greetings + Greater Than 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C7882D0-879F-974F-B35F-EE91948B7FE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2DF26BFD-3D15-48EA-A458-43E2274B938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22800" y="0"/>
            <a:ext cx="71882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2394B85-B39D-4BE7-A334-787162CB4A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0999" y="2318273"/>
            <a:ext cx="7040753" cy="2221454"/>
          </a:xfrm>
        </p:spPr>
        <p:txBody>
          <a:bodyPr anchor="ctr"/>
          <a:lstStyle>
            <a:lvl1pPr algn="l"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GB"/>
              <a:t>Welcome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87AD433-4B77-E741-930C-11F17D433B19}"/>
              </a:ext>
            </a:extLst>
          </p:cNvPr>
          <p:cNvSpPr txBox="1"/>
          <p:nvPr userDrawn="1"/>
        </p:nvSpPr>
        <p:spPr>
          <a:xfrm>
            <a:off x="4490720" y="3606800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defTabSz="228600">
              <a:spcAft>
                <a:spcPts val="1200"/>
              </a:spcAft>
            </a:pPr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624049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22623-7989-5D99-1017-BB712CF04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4F48A6-8C7A-516E-89EA-1411730A51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8E9F92-70E7-63F5-939C-428047A016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1AE574-B997-8FEA-561E-985594B949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57AB3-6A1B-9C30-35F8-BBE00258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5856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C588A9-A1C5-08F2-8DA8-939BBB8979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A7C93A-3222-A0A0-44E8-673497B1E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89E950-8FA1-AF55-EC6C-FD81BE35F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66D4EB-F144-2428-0D07-763219D71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298D2-FC71-D808-3A4C-2619E749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383135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72E7B-CD69-BBDA-0E3B-8A990E08A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91F8DB-D95F-A541-99AA-061DD923A0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947792-43B7-AE4B-C591-0713088E4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FF8F50-B75B-9C45-7079-4185508B6A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B34EC4-561B-5DF1-EA1F-A4E1E6D957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787393-3CD8-1A8F-2771-276A1B545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7220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78A54-0D28-A659-6002-E3D5D19333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50E20E-4A35-967E-5803-A35F5B9AA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16E3961-F058-3126-97B7-8D5BDF6466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6E0839-905B-77AD-4A8C-A8F5BF7E5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0DC2F83-6AFB-A651-0DB4-04859C07BF7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DF4A48D-DFE0-6BBD-E19A-94B1D71E0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299F9D-DEBF-76F9-F3A4-2E0A5E157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897618-23CB-5CB8-EC73-F2DBE2D2C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43757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055CB9-8705-4A05-8D80-D8433BA75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E6C90-167C-5B55-B2E5-9F68B9504B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68E536-6406-3148-9EA8-97F6830031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88EE96-EEC6-C4C1-5A11-740C58662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70113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15DF6B-1F07-E21C-DF4C-2765F9ED0A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C45634-0097-E183-1CFF-5140D1A9A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C1AD7-05D6-2811-7DA3-B0B09D6526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87834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3E2EC-A4B5-0B0D-474C-9F1B7AFDF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E0C3CF-342F-9755-DAF8-6B7FA23C18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1016803-C5DD-97C6-261C-5021750ED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C80891-551D-796D-86CE-0491B94CA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461E7-E395-3358-7EDD-5116588715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9002AE2-C68A-71D6-B379-AA13C143C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8581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BE03-FD71-35C3-0822-71A68017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37B084-14F2-4535-20B0-C43D84A4E44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ED9E63-09DA-76DC-042D-41EFFC5A6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6140DF-D43E-7BBD-4E70-390A24CB7C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DC546A-988B-9466-671B-5B6D6E20D6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5BFEB3-3672-65AF-61E2-0A7621277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68494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C342A2-463A-6232-007E-31F9EA43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44529-4FD2-C79D-4FF3-3187142B7B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17CFC1-A61C-EF04-7F95-F364E8C9B6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CFB943-D3B0-48FF-A8EA-ADA30DE175FD}" type="datetimeFigureOut">
              <a:rPr lang="pt-BR" smtClean="0"/>
              <a:t>25/05/2025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3E5C7-5AAB-C190-4297-5111D343A0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1433DC-00D8-990D-EF97-10493D51354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0B5EA76-E702-4220-91DC-900E04D96065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70111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theusBelo/MulesoftAcademy/blob/main/azure-pipelines.yml" TargetMode="External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hyperlink" Target="https://aka.ms/azpipelines-parallelism-request" TargetMode="Externa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blog.exigence.io/build-devops-pipeline" TargetMode="Externa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hyperlink" Target="https://anypoint.mulesoft.com/login/" TargetMode="External"/><Relationship Id="rId7" Type="http://schemas.openxmlformats.org/officeDocument/2006/relationships/hyperlink" Target="https://seekvectors.com/post/mulesoft-logo-vector" TargetMode="External"/><Relationship Id="rId2" Type="http://schemas.openxmlformats.org/officeDocument/2006/relationships/hyperlink" Target="https://docs.mulesoft.com/cloudhub-2/ch2-deploy" TargetMode="Externa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.png"/><Relationship Id="rId5" Type="http://schemas.openxmlformats.org/officeDocument/2006/relationships/hyperlink" Target="https://help.salesforce.com/s/articleView?id=001119708&amp;type=1" TargetMode="External"/><Relationship Id="rId4" Type="http://schemas.openxmlformats.org/officeDocument/2006/relationships/hyperlink" Target="https://medium.com/@yogeshmulecraft/deploy-mule-applications-to-cloudhub-with-anypoint-cli-v4-22f60cbf5b5f" TargetMode="Externa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5.png"/><Relationship Id="rId4" Type="http://schemas.openxmlformats.org/officeDocument/2006/relationships/image" Target="../media/image15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seekvectors.com/post/mulesoft-logo-vector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ignup?ref_cta=Sign+up&amp;ref_loc=header+logged+out&amp;ref_page=%2F&amp;source=header-home" TargetMode="External"/><Relationship Id="rId13" Type="http://schemas.openxmlformats.org/officeDocument/2006/relationships/image" Target="../media/image27.png"/><Relationship Id="rId3" Type="http://schemas.openxmlformats.org/officeDocument/2006/relationships/hyperlink" Target="https://aex.dev.azure.com/" TargetMode="External"/><Relationship Id="rId7" Type="http://schemas.openxmlformats.org/officeDocument/2006/relationships/hyperlink" Target="https://anypoint.mulesoft.com/login/signup" TargetMode="External"/><Relationship Id="rId12" Type="http://schemas.openxmlformats.org/officeDocument/2006/relationships/hyperlink" Target="https://seekvectors.com/post/mulesoft-logo-vector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mulesoft.com/platform/studio" TargetMode="External"/><Relationship Id="rId11" Type="http://schemas.openxmlformats.org/officeDocument/2006/relationships/image" Target="../media/image4.png"/><Relationship Id="rId5" Type="http://schemas.openxmlformats.org/officeDocument/2006/relationships/hyperlink" Target="https://www.oracle.com/java/technologies/javase/jdk17-0-13-later-archive-downloads.html" TargetMode="External"/><Relationship Id="rId10" Type="http://schemas.openxmlformats.org/officeDocument/2006/relationships/hyperlink" Target="https://code.visualstudio.com/" TargetMode="External"/><Relationship Id="rId4" Type="http://schemas.openxmlformats.org/officeDocument/2006/relationships/hyperlink" Target="https://aka.ms/azpipelines-parallelism-request" TargetMode="External"/><Relationship Id="rId9" Type="http://schemas.openxmlformats.org/officeDocument/2006/relationships/hyperlink" Target="https://git-scm.com/downloads" TargetMode="External"/><Relationship Id="rId14" Type="http://schemas.openxmlformats.org/officeDocument/2006/relationships/hyperlink" Target="https://www.logo.wine/logo/MuleSoft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nypoint.mulesoft.com/login/signup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png.com.br/logo/vivo-120" TargetMode="External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web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help.salesforce.com/s/articleView?id=001119708&amp;type=1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ulesoft.com/mq/mq-connected-apps" TargetMode="Externa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7.png"/><Relationship Id="rId18" Type="http://schemas.openxmlformats.org/officeDocument/2006/relationships/hyperlink" Target="https://kxdocuments.accenture.com/Contribution/3e3af606-3d4d-4cac-8dcf-8ec65ac7314e" TargetMode="External"/><Relationship Id="rId3" Type="http://schemas.openxmlformats.org/officeDocument/2006/relationships/image" Target="../media/image11.png"/><Relationship Id="rId21" Type="http://schemas.openxmlformats.org/officeDocument/2006/relationships/image" Target="../media/image21.png"/><Relationship Id="rId7" Type="http://schemas.openxmlformats.org/officeDocument/2006/relationships/hyperlink" Target="https://wd103.myworkday.com/accenture/d/inst/1$23455/23455$186.htmld?type=2d29754fdb8e100008b50ff6bc94003b#TABTASKID=2998%2440377" TargetMode="External"/><Relationship Id="rId12" Type="http://schemas.openxmlformats.org/officeDocument/2006/relationships/hyperlink" Target="https://reinventionconsole.accenture.com/digitalbriefcase/new/briefcase/579edf2a-b498-493f-9428-dc764a420f81/preview-who/learning-talent?mode=reader" TargetMode="External"/><Relationship Id="rId17" Type="http://schemas.openxmlformats.org/officeDocument/2006/relationships/image" Target="../media/image19.png"/><Relationship Id="rId2" Type="http://schemas.openxmlformats.org/officeDocument/2006/relationships/image" Target="../media/image10.png"/><Relationship Id="rId16" Type="http://schemas.openxmlformats.org/officeDocument/2006/relationships/hyperlink" Target="https://forms.office.com/Pages/ResponsePage.aspx?id=OT154DkJbUmxKRmO3ZFv67Cui5WNvaxGmcU0axp0dBFUM0FRQVdUT0RFTU5GUU9NUTg0UENNVjNNRC4u" TargetMode="External"/><Relationship Id="rId20" Type="http://schemas.openxmlformats.org/officeDocument/2006/relationships/hyperlink" Target="https://kxdocuments.accenture.com/Contribution/703997ed-9ad6-43e6-a83f-eba755325d54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6.png"/><Relationship Id="rId5" Type="http://schemas.openxmlformats.org/officeDocument/2006/relationships/hyperlink" Target="https://networks.learning.accenture.com/app/#/home" TargetMode="External"/><Relationship Id="rId15" Type="http://schemas.openxmlformats.org/officeDocument/2006/relationships/image" Target="../media/image18.png"/><Relationship Id="rId23" Type="http://schemas.openxmlformats.org/officeDocument/2006/relationships/image" Target="../media/image22.png"/><Relationship Id="rId10" Type="http://schemas.openxmlformats.org/officeDocument/2006/relationships/image" Target="../media/image15.png"/><Relationship Id="rId19" Type="http://schemas.openxmlformats.org/officeDocument/2006/relationships/image" Target="../media/image20.png"/><Relationship Id="rId4" Type="http://schemas.openxmlformats.org/officeDocument/2006/relationships/image" Target="../media/image12.svg"/><Relationship Id="rId9" Type="http://schemas.openxmlformats.org/officeDocument/2006/relationships/hyperlink" Target="https://wd103.myworkday.com/accenture/learning/course/896688e3cc761021ec2367a80fab0000?type=9882927d138b100019b928e75843018d" TargetMode="External"/><Relationship Id="rId14" Type="http://schemas.openxmlformats.org/officeDocument/2006/relationships/hyperlink" Target="https://in.accenture.com/protectingaccenture/dashboard/" TargetMode="External"/><Relationship Id="rId22" Type="http://schemas.openxmlformats.org/officeDocument/2006/relationships/hyperlink" Target="https://engage.cloud.microsoft/main/groups/eyJfdHlwZSI6Ikdyb3VwIiwiaWQiOiI1NjU0MzA4NDU0NCJ9/all?domainRedirect=tru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atheusBelo/MulesoftAcademy/blob/main/documentos/How%20To%20Deploy%20in%20CloudHub%20Using%20Anypoint%20Studio.docx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aex.dev.azure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pt-br/pricing/purchase-options/azure-account?icid=devops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signup?ref_cta=Sign+up&amp;ref_loc=header+logged+out&amp;ref_page=%2F&amp;source=header-home" TargetMode="External"/><Relationship Id="rId4" Type="http://schemas.openxmlformats.org/officeDocument/2006/relationships/hyperlink" Target="https://logos-world.net/github-logo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github.com/MatheusBelo/MulesoftAcademy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bb.co/ZNMnv7S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ibb.co/ZNMnv7S" TargetMode="Externa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e.makery.ch/library/html-css/part1/" TargetMode="Externa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ode.makery.ch/library/html-css/part1/" TargetMode="Externa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github.com/MatheusBelo/MulesoftAcademy" TargetMode="Externa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s://seekvectors.com/post/mulesoft-logo-vector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seekvectors.com/post/mulesoft-logo-vector" TargetMode="Externa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ulesoft.com/mule-runtime/latest/deploy-to-cloudhub-2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ulesoft.com/mule-runtime/latest/deploy-to-cloudhub-2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8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ulesoft.com/mule-runtime/latest/deploy-to-cloudhub-2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ulesoft.com/mule-runtime/latest/deploy-to-cloudhub-2" TargetMode="Externa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hyperlink" Target="https://docs.mulesoft.com/mule-runtime/latest/deploy-to-cloudhub-2" TargetMode="Externa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cs.mulesoft.com/mule-runtime/latest/deploy-to-cloudhub-2" TargetMode="Externa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CC081149-4B29-4027-8C8D-B26A8DD4E904}"/>
              </a:ext>
            </a:extLst>
          </p:cNvPr>
          <p:cNvSpPr txBox="1">
            <a:spLocks/>
          </p:cNvSpPr>
          <p:nvPr/>
        </p:nvSpPr>
        <p:spPr>
          <a:xfrm>
            <a:off x="278621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MULESOFT</a:t>
            </a:r>
          </a:p>
          <a:p>
            <a:r>
              <a:rPr lang="en-US" dirty="0"/>
              <a:t>Academy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844EC77-49B5-F070-6320-2AA845B7C869}"/>
              </a:ext>
            </a:extLst>
          </p:cNvPr>
          <p:cNvSpPr txBox="1"/>
          <p:nvPr/>
        </p:nvSpPr>
        <p:spPr>
          <a:xfrm>
            <a:off x="278621" y="4482059"/>
            <a:ext cx="415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 way to automation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9CEE1AD-2C4A-5A6D-23EE-C929CB438B47}"/>
              </a:ext>
            </a:extLst>
          </p:cNvPr>
          <p:cNvSpPr txBox="1"/>
          <p:nvPr/>
        </p:nvSpPr>
        <p:spPr>
          <a:xfrm>
            <a:off x="133079" y="6220918"/>
            <a:ext cx="4449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Autor: matheus.belo.silva@accenture.com</a:t>
            </a:r>
          </a:p>
        </p:txBody>
      </p:sp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455FD216-DF58-911B-F223-24AE27D8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2732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F46D9-A454-F5F5-37E3-2CC3603DFA4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078" t="2940" r="2087" b="2557"/>
          <a:stretch/>
        </p:blipFill>
        <p:spPr>
          <a:xfrm>
            <a:off x="0" y="130629"/>
            <a:ext cx="12192000" cy="672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232319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C8147-A5EF-29AA-AD24-C50EFAB704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CF6D214-9977-0DD3-439E-85FF2666F1C2}"/>
              </a:ext>
            </a:extLst>
          </p:cNvPr>
          <p:cNvSpPr/>
          <p:nvPr/>
        </p:nvSpPr>
        <p:spPr>
          <a:xfrm>
            <a:off x="3887262" y="152675"/>
            <a:ext cx="399776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Five - </a:t>
            </a:r>
            <a:r>
              <a:rPr lang="en-US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VII</a:t>
            </a:r>
            <a:endParaRPr 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6B3016-A2EF-0E6E-D2BF-6189A83B4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928" y="1963540"/>
            <a:ext cx="7112021" cy="21323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EEFDB20-4423-B1A7-C57E-7F3A05743600}"/>
              </a:ext>
            </a:extLst>
          </p:cNvPr>
          <p:cNvSpPr txBox="1"/>
          <p:nvPr/>
        </p:nvSpPr>
        <p:spPr>
          <a:xfrm>
            <a:off x="475615" y="5339443"/>
            <a:ext cx="112407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DistributionManagement</a:t>
            </a:r>
            <a:r>
              <a:rPr lang="pt-BR" dirty="0"/>
              <a:t> – Está seção é usada para parametrizar o server que receberá o .jar da API. </a:t>
            </a:r>
          </a:p>
          <a:p>
            <a:r>
              <a:rPr lang="pt-BR" dirty="0">
                <a:solidFill>
                  <a:srgbClr val="7030A0"/>
                </a:solidFill>
              </a:rPr>
              <a:t>url</a:t>
            </a:r>
            <a:r>
              <a:rPr lang="pt-BR" dirty="0"/>
              <a:t> – deve ser configurada com o </a:t>
            </a:r>
            <a:r>
              <a:rPr lang="pt-BR" dirty="0">
                <a:solidFill>
                  <a:srgbClr val="7030A0"/>
                </a:solidFill>
              </a:rPr>
              <a:t>Business Group ID (organization_ID</a:t>
            </a:r>
            <a:r>
              <a:rPr lang="pt-BR" dirty="0"/>
              <a:t>), pra que a conexão funcione corretamente.</a:t>
            </a:r>
          </a:p>
        </p:txBody>
      </p:sp>
    </p:spTree>
    <p:extLst>
      <p:ext uri="{BB962C8B-B14F-4D97-AF65-F5344CB8AC3E}">
        <p14:creationId xmlns:p14="http://schemas.microsoft.com/office/powerpoint/2010/main" val="64427366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C12C9C-6142-07B9-5BF8-8D9059425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6A43B0CA-7311-4005-8014-562132B719ED}"/>
              </a:ext>
            </a:extLst>
          </p:cNvPr>
          <p:cNvSpPr txBox="1">
            <a:spLocks/>
          </p:cNvSpPr>
          <p:nvPr/>
        </p:nvSpPr>
        <p:spPr>
          <a:xfrm>
            <a:off x="278621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Runtime version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684974EC-44C4-EAE0-A0FD-C3E42E7A4E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725940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9D7A00-D0CB-5CB4-3303-0AEAEFDD0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256" y="1468552"/>
            <a:ext cx="9221487" cy="486795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9F9EC4E-9376-4260-DB11-D62AA47479C6}"/>
              </a:ext>
            </a:extLst>
          </p:cNvPr>
          <p:cNvSpPr/>
          <p:nvPr/>
        </p:nvSpPr>
        <p:spPr>
          <a:xfrm>
            <a:off x="2787970" y="59829"/>
            <a:ext cx="615886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Versions of Runtime</a:t>
            </a:r>
            <a:endParaRPr 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862186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3151C-A5C8-85DD-2D66-1A26D53DD3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5B1DB85A-A594-D3EB-3C58-48D751F896BF}"/>
              </a:ext>
            </a:extLst>
          </p:cNvPr>
          <p:cNvSpPr txBox="1">
            <a:spLocks/>
          </p:cNvSpPr>
          <p:nvPr/>
        </p:nvSpPr>
        <p:spPr>
          <a:xfrm>
            <a:off x="353571" y="2955011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Pipeline</a:t>
            </a:r>
          </a:p>
          <a:p>
            <a:r>
              <a:rPr lang="en-US" dirty="0"/>
              <a:t>WORKFLOW</a:t>
            </a:r>
          </a:p>
          <a:p>
            <a:endParaRPr lang="en-US" dirty="0"/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E1C3A1CF-654C-610C-A5FF-4149DCA061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932085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CAE261-7D9B-6E3E-E874-BE4116477F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7030A0"/>
                </a:solidFill>
              </a:rPr>
              <a:t>WorkFlow of Pipeline - Stages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2BC86-C5E2-B2C5-2F5B-1ADEDF647B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solidFill>
                  <a:srgbClr val="7030A0"/>
                </a:solidFill>
              </a:rPr>
              <a:t>Checkout</a:t>
            </a:r>
            <a:r>
              <a:rPr lang="pt-BR" dirty="0"/>
              <a:t> – branch – verifica a branch em que está o código fonte</a:t>
            </a:r>
          </a:p>
          <a:p>
            <a:r>
              <a:rPr lang="pt-BR" dirty="0">
                <a:solidFill>
                  <a:srgbClr val="7030A0"/>
                </a:solidFill>
              </a:rPr>
              <a:t>Package</a:t>
            </a:r>
            <a:r>
              <a:rPr lang="pt-BR" dirty="0"/>
              <a:t> – mvn package – empacota o código da aplicação</a:t>
            </a:r>
          </a:p>
          <a:p>
            <a:r>
              <a:rPr lang="pt-BR" dirty="0">
                <a:solidFill>
                  <a:srgbClr val="7030A0"/>
                </a:solidFill>
              </a:rPr>
              <a:t>Test</a:t>
            </a:r>
            <a:r>
              <a:rPr lang="pt-BR" dirty="0"/>
              <a:t> – mvn test – Munit – executa testes unitários</a:t>
            </a:r>
          </a:p>
          <a:p>
            <a:r>
              <a:rPr lang="pt-BR" dirty="0">
                <a:solidFill>
                  <a:srgbClr val="7030A0"/>
                </a:solidFill>
              </a:rPr>
              <a:t>Clean Install </a:t>
            </a:r>
            <a:r>
              <a:rPr lang="pt-BR" dirty="0"/>
              <a:t>– verifica se o .jar está instalado no lugar certo</a:t>
            </a:r>
          </a:p>
          <a:p>
            <a:r>
              <a:rPr lang="pt-BR" dirty="0">
                <a:solidFill>
                  <a:srgbClr val="7030A0"/>
                </a:solidFill>
              </a:rPr>
              <a:t>Deploy to Exchange </a:t>
            </a:r>
            <a:r>
              <a:rPr lang="pt-BR" dirty="0"/>
              <a:t>– Implementa a aplicação no Exchange</a:t>
            </a:r>
          </a:p>
          <a:p>
            <a:r>
              <a:rPr lang="pt-BR" dirty="0">
                <a:solidFill>
                  <a:srgbClr val="7030A0"/>
                </a:solidFill>
              </a:rPr>
              <a:t>Deploy</a:t>
            </a:r>
            <a:r>
              <a:rPr lang="pt-BR" dirty="0"/>
              <a:t> </a:t>
            </a:r>
            <a:r>
              <a:rPr lang="pt-BR" dirty="0">
                <a:solidFill>
                  <a:srgbClr val="7030A0"/>
                </a:solidFill>
              </a:rPr>
              <a:t>to Cloud Hub 2.0 </a:t>
            </a:r>
            <a:r>
              <a:rPr lang="pt-BR" dirty="0"/>
              <a:t>– Implementa a aplicação no Cloud Hub</a:t>
            </a:r>
          </a:p>
        </p:txBody>
      </p:sp>
    </p:spTree>
    <p:extLst>
      <p:ext uri="{BB962C8B-B14F-4D97-AF65-F5344CB8AC3E}">
        <p14:creationId xmlns:p14="http://schemas.microsoft.com/office/powerpoint/2010/main" val="262365691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B980B-37BC-E130-4553-B70237542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7030A0"/>
                </a:solidFill>
              </a:rPr>
              <a:t>YAML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AD2A3B0-FF6F-EACE-8A73-A0CCDEC9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48" y="1690688"/>
            <a:ext cx="5290933" cy="32710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B8DA9B-D328-1F1C-3215-D0E6E3D54DAC}"/>
              </a:ext>
            </a:extLst>
          </p:cNvPr>
          <p:cNvSpPr txBox="1"/>
          <p:nvPr/>
        </p:nvSpPr>
        <p:spPr>
          <a:xfrm>
            <a:off x="838200" y="5764087"/>
            <a:ext cx="11034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400" b="1" dirty="0">
                <a:solidFill>
                  <a:srgbClr val="7030A0"/>
                </a:solidFill>
              </a:rPr>
              <a:t>URL of access</a:t>
            </a:r>
            <a:r>
              <a:rPr lang="pt-BR" sz="1400" dirty="0"/>
              <a:t>: </a:t>
            </a:r>
            <a:r>
              <a:rPr lang="pt-BR" sz="1400" dirty="0">
                <a:hlinkClick r:id="rId3"/>
              </a:rPr>
              <a:t>https://github.com/MatheusBelo/MulesoftAcademy/blob/main/azure-pipelines.yml</a:t>
            </a:r>
            <a:endParaRPr lang="pt-B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42777308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EC8A7-8CA8-FAF7-2486-C9453258CD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7030A0"/>
                </a:solidFill>
              </a:rPr>
              <a:t>Tasks – Settings.xml and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597D0E-77E4-6EB7-7749-135AA40CF4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73660"/>
            <a:ext cx="5717199" cy="3748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0873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B6781-A5F6-254E-4C9A-0E86D7596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7030A0"/>
                </a:solidFill>
              </a:rPr>
              <a:t>Tasks – Test and Install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816EF7-B1B9-5ACE-0BEE-62CFE74C8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07052"/>
            <a:ext cx="3980597" cy="416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61559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5750-606B-2068-89F1-355D6106E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7030A0"/>
                </a:solidFill>
              </a:rPr>
              <a:t>Task – Deploy to Exchange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7781372-F9C8-5265-91BB-A24B5CA5A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15" y="1936024"/>
            <a:ext cx="6627816" cy="132556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2116E21-F3B4-090A-42CE-9700A274906C}"/>
              </a:ext>
            </a:extLst>
          </p:cNvPr>
          <p:cNvSpPr txBox="1"/>
          <p:nvPr/>
        </p:nvSpPr>
        <p:spPr>
          <a:xfrm>
            <a:off x="1110343" y="4490357"/>
            <a:ext cx="105548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Deploy to Exchange </a:t>
            </a:r>
            <a:r>
              <a:rPr lang="pt-BR" dirty="0"/>
              <a:t>– Esta task é responsável por realizar </a:t>
            </a:r>
            <a:r>
              <a:rPr lang="pt-BR" dirty="0">
                <a:solidFill>
                  <a:srgbClr val="7030A0"/>
                </a:solidFill>
              </a:rPr>
              <a:t>o deploy da API primeiramente no Exchange</a:t>
            </a:r>
            <a:r>
              <a:rPr lang="pt-BR" dirty="0"/>
              <a:t>.</a:t>
            </a:r>
          </a:p>
          <a:p>
            <a:r>
              <a:rPr lang="pt-BR" dirty="0"/>
              <a:t>Após o deploy no Exchange, </a:t>
            </a:r>
            <a:r>
              <a:rPr lang="pt-BR" dirty="0">
                <a:solidFill>
                  <a:srgbClr val="7030A0"/>
                </a:solidFill>
              </a:rPr>
              <a:t>a pipeline avança para a fase de deploy no CloudHub 2.0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1109216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2C9B5A-E118-E128-4CD9-8A151B396C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1D137-EBB9-AADE-A36B-04061F5E60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7030A0"/>
                </a:solidFill>
              </a:rPr>
              <a:t>Task – Deploy to Cloud Hub 2.0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D4E9E0E-2FEC-B585-CBF2-F2FDF3CAB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925552"/>
            <a:ext cx="10842993" cy="1146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F17030-3F69-2E7C-C627-E897859B57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021" y="3227592"/>
            <a:ext cx="10602172" cy="50941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280584-2F34-677F-1C81-B1FE4B1762D9}"/>
              </a:ext>
            </a:extLst>
          </p:cNvPr>
          <p:cNvSpPr txBox="1"/>
          <p:nvPr/>
        </p:nvSpPr>
        <p:spPr>
          <a:xfrm>
            <a:off x="387514" y="4506686"/>
            <a:ext cx="114169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Deploy to CloudHub 2.0 </a:t>
            </a:r>
            <a:r>
              <a:rPr lang="pt-BR" dirty="0"/>
              <a:t>-  Esta task realiza o deploy diretamente no </a:t>
            </a:r>
            <a:r>
              <a:rPr lang="pt-BR" dirty="0">
                <a:solidFill>
                  <a:srgbClr val="7030A0"/>
                </a:solidFill>
              </a:rPr>
              <a:t>CloudHub 2.0 </a:t>
            </a:r>
            <a:r>
              <a:rPr lang="pt-BR" dirty="0"/>
              <a:t>após a API já ter sido publicada</a:t>
            </a:r>
          </a:p>
          <a:p>
            <a:r>
              <a:rPr lang="pt-BR" dirty="0"/>
              <a:t>No Exchange. Esssa Task que realiza o deploy de fato!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43B48-8305-5050-77F5-14305C572B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3740070"/>
            <a:ext cx="6535062" cy="181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33849A-C1F9-B3E8-3874-E6EA16C8C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73262" y="3758315"/>
            <a:ext cx="3162741" cy="1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32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B4AA2A-AE6F-BAF3-A9FE-D8A10BAD28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0380" y="1447848"/>
            <a:ext cx="5731240" cy="358444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7EFB6F-363D-2728-CCC0-058380F56EC2}"/>
              </a:ext>
            </a:extLst>
          </p:cNvPr>
          <p:cNvSpPr/>
          <p:nvPr/>
        </p:nvSpPr>
        <p:spPr>
          <a:xfrm>
            <a:off x="3283730" y="249236"/>
            <a:ext cx="53306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Full API </a:t>
            </a:r>
            <a:r>
              <a:rPr lang="en-US" sz="54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LifeCycle</a:t>
            </a:r>
            <a:endParaRPr 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EBC16FC-CC69-6378-4E04-55A8A1F5515B}"/>
              </a:ext>
            </a:extLst>
          </p:cNvPr>
          <p:cNvSpPr txBox="1"/>
          <p:nvPr/>
        </p:nvSpPr>
        <p:spPr>
          <a:xfrm>
            <a:off x="1066800" y="5408435"/>
            <a:ext cx="100584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pt-BR" dirty="0"/>
              <a:t>What is full lifecycle API management?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Full API lifecycle management </a:t>
            </a:r>
            <a:r>
              <a:rPr lang="pt-BR" dirty="0"/>
              <a:t>is the process of overseeing an API </a:t>
            </a:r>
            <a:r>
              <a:rPr lang="pt-BR" dirty="0">
                <a:solidFill>
                  <a:srgbClr val="7030A0"/>
                </a:solidFill>
              </a:rPr>
              <a:t>from its creation to its demise</a:t>
            </a:r>
            <a:r>
              <a:rPr lang="pt-BR" dirty="0"/>
              <a:t>, throughout </a:t>
            </a:r>
            <a:r>
              <a:rPr lang="pt-BR" dirty="0">
                <a:solidFill>
                  <a:srgbClr val="7030A0"/>
                </a:solidFill>
              </a:rPr>
              <a:t>its entire lifecycle</a:t>
            </a:r>
            <a:r>
              <a:rPr lang="pt-BR" dirty="0"/>
              <a:t>. This includes everything from </a:t>
            </a:r>
            <a:r>
              <a:rPr lang="pt-BR" dirty="0">
                <a:solidFill>
                  <a:srgbClr val="7030A0"/>
                </a:solidFill>
              </a:rPr>
              <a:t>API design, publishing, documentation, protection, and analytics.</a:t>
            </a:r>
          </a:p>
        </p:txBody>
      </p:sp>
    </p:spTree>
    <p:extLst>
      <p:ext uri="{BB962C8B-B14F-4D97-AF65-F5344CB8AC3E}">
        <p14:creationId xmlns:p14="http://schemas.microsoft.com/office/powerpoint/2010/main" val="295445027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41908-4918-CF21-3F7E-38D0A5BD7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1553EDA-26E7-A777-6CD7-B99D2A21A5F8}"/>
              </a:ext>
            </a:extLst>
          </p:cNvPr>
          <p:cNvSpPr txBox="1">
            <a:spLocks/>
          </p:cNvSpPr>
          <p:nvPr/>
        </p:nvSpPr>
        <p:spPr>
          <a:xfrm>
            <a:off x="218660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Pipelines</a:t>
            </a:r>
          </a:p>
          <a:p>
            <a:r>
              <a:rPr lang="en-US" dirty="0"/>
              <a:t>creation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42986C04-4021-94DF-9197-B4DEB4A630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48188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44BC89A-152A-D1B5-8588-C98D2FB57645}"/>
              </a:ext>
            </a:extLst>
          </p:cNvPr>
          <p:cNvSpPr txBox="1"/>
          <p:nvPr/>
        </p:nvSpPr>
        <p:spPr>
          <a:xfrm>
            <a:off x="173256" y="4668252"/>
            <a:ext cx="1133893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o deploy funcionar bem, você precisa preencher o formulário da Microsoft link  a seguir, para que consiga</a:t>
            </a:r>
          </a:p>
          <a:p>
            <a:r>
              <a:rPr lang="pt-BR" dirty="0"/>
              <a:t>Criar e executar pipelines no azure devops: </a:t>
            </a:r>
            <a:r>
              <a:rPr lang="pt-BR" b="0" i="0" dirty="0">
                <a:solidFill>
                  <a:srgbClr val="7030A0"/>
                </a:solidFill>
                <a:effectLst/>
                <a:latin typeface="Menlo"/>
                <a:hlinkClick r:id="rId2"/>
              </a:rPr>
              <a:t>https://aka.ms/azpipelines-parallelism-request</a:t>
            </a:r>
            <a:endParaRPr lang="pt-BR" b="0" i="0" dirty="0">
              <a:solidFill>
                <a:srgbClr val="7030A0"/>
              </a:solidFill>
              <a:effectLst/>
              <a:latin typeface="Menlo"/>
            </a:endParaRPr>
          </a:p>
          <a:p>
            <a:r>
              <a:rPr lang="pt-BR" dirty="0">
                <a:solidFill>
                  <a:srgbClr val="7030A0"/>
                </a:solidFill>
                <a:latin typeface="Menlo"/>
              </a:rPr>
              <a:t>Sem preencher o formulário e receber o hosted parallelism, você não conseguirá fazer nenhum deploy</a:t>
            </a:r>
            <a:endParaRPr lang="pt-BR" b="0" i="0" dirty="0">
              <a:solidFill>
                <a:srgbClr val="7030A0"/>
              </a:solidFill>
              <a:effectLst/>
              <a:latin typeface="Menlo"/>
            </a:endParaRPr>
          </a:p>
          <a:p>
            <a:endParaRPr lang="pt-BR" dirty="0">
              <a:solidFill>
                <a:srgbClr val="7030A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AEC0A8-C954-5B3D-4533-E32DD686FEFB}"/>
              </a:ext>
            </a:extLst>
          </p:cNvPr>
          <p:cNvSpPr txBox="1"/>
          <p:nvPr/>
        </p:nvSpPr>
        <p:spPr>
          <a:xfrm>
            <a:off x="986440" y="3752397"/>
            <a:ext cx="105877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dirty="0">
                <a:solidFill>
                  <a:srgbClr val="D53333"/>
                </a:solidFill>
                <a:effectLst/>
              </a:rPr>
              <a:t>##[error]No hosted parallelism has been purchased or granted. To request a free parallelism grant, please fill out the following form https://aka.ms/azpipelines-parallelism-request </a:t>
            </a:r>
            <a:endParaRPr lang="en-US" dirty="0">
              <a:effectLst/>
            </a:endParaRPr>
          </a:p>
          <a:p>
            <a:pPr>
              <a:buNone/>
            </a:pPr>
            <a:br>
              <a:rPr lang="en-US" dirty="0">
                <a:effectLst/>
              </a:rPr>
            </a:b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DA7DB7-0806-50D0-BA31-BE79F06B4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4051" y="628259"/>
            <a:ext cx="7706801" cy="2800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993587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C1236B9-AA84-1E15-6646-1FEC32F95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6030" y="1540043"/>
            <a:ext cx="6059940" cy="33171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A75B761-1685-1908-1C31-6E6DCAEFE3EA}"/>
              </a:ext>
            </a:extLst>
          </p:cNvPr>
          <p:cNvSpPr txBox="1"/>
          <p:nvPr/>
        </p:nvSpPr>
        <p:spPr>
          <a:xfrm>
            <a:off x="3804988" y="5710990"/>
            <a:ext cx="4870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Na seção de </a:t>
            </a:r>
            <a:r>
              <a:rPr lang="pt-BR" dirty="0">
                <a:solidFill>
                  <a:srgbClr val="7030A0"/>
                </a:solidFill>
              </a:rPr>
              <a:t>Pipelines</a:t>
            </a:r>
            <a:r>
              <a:rPr lang="pt-BR" dirty="0"/>
              <a:t>, Clique em </a:t>
            </a:r>
            <a:r>
              <a:rPr lang="pt-BR" dirty="0">
                <a:solidFill>
                  <a:srgbClr val="7030A0"/>
                </a:solidFill>
              </a:rPr>
              <a:t>Pipelines</a:t>
            </a:r>
            <a:r>
              <a:rPr lang="pt-BR" dirty="0"/>
              <a:t>; </a:t>
            </a:r>
          </a:p>
        </p:txBody>
      </p:sp>
      <p:sp>
        <p:nvSpPr>
          <p:cNvPr id="2" name="Arrow: Left 1">
            <a:extLst>
              <a:ext uri="{FF2B5EF4-FFF2-40B4-BE49-F238E27FC236}">
                <a16:creationId xmlns:a16="http://schemas.microsoft.com/office/drawing/2014/main" id="{BF611BCD-97AB-49E8-EC37-39AEAFB706A6}"/>
              </a:ext>
            </a:extLst>
          </p:cNvPr>
          <p:cNvSpPr/>
          <p:nvPr/>
        </p:nvSpPr>
        <p:spPr>
          <a:xfrm>
            <a:off x="7597550" y="2261937"/>
            <a:ext cx="718668" cy="336884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8B3A958-605F-FC50-834B-72F45A67A4C7}"/>
              </a:ext>
            </a:extLst>
          </p:cNvPr>
          <p:cNvSpPr/>
          <p:nvPr/>
        </p:nvSpPr>
        <p:spPr>
          <a:xfrm>
            <a:off x="2054384" y="4283242"/>
            <a:ext cx="914400" cy="44917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886425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30A7F5-3278-48E8-6349-C797718149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967" y="2748136"/>
            <a:ext cx="9612066" cy="110505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85EECE-B473-47AC-E47C-F6B2F1FAF6BA}"/>
              </a:ext>
            </a:extLst>
          </p:cNvPr>
          <p:cNvSpPr txBox="1"/>
          <p:nvPr/>
        </p:nvSpPr>
        <p:spPr>
          <a:xfrm>
            <a:off x="2406316" y="5101390"/>
            <a:ext cx="65728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Clique em ‘</a:t>
            </a:r>
            <a:r>
              <a:rPr lang="pt-BR" sz="2000" dirty="0">
                <a:solidFill>
                  <a:srgbClr val="7030A0"/>
                </a:solidFill>
              </a:rPr>
              <a:t>New Pipeline</a:t>
            </a:r>
            <a:r>
              <a:rPr lang="pt-BR" sz="2000" dirty="0"/>
              <a:t>’, para criar uma </a:t>
            </a:r>
            <a:r>
              <a:rPr lang="pt-BR" sz="2000" dirty="0">
                <a:solidFill>
                  <a:srgbClr val="7030A0"/>
                </a:solidFill>
              </a:rPr>
              <a:t>nova pipeline</a:t>
            </a:r>
            <a:r>
              <a:rPr lang="pt-BR" sz="2000" dirty="0"/>
              <a:t>.</a:t>
            </a:r>
          </a:p>
        </p:txBody>
      </p:sp>
      <p:sp>
        <p:nvSpPr>
          <p:cNvPr id="5" name="Arrow: Down 4">
            <a:extLst>
              <a:ext uri="{FF2B5EF4-FFF2-40B4-BE49-F238E27FC236}">
                <a16:creationId xmlns:a16="http://schemas.microsoft.com/office/drawing/2014/main" id="{D65A8B12-D376-6BA8-D282-98FB2DC11E0E}"/>
              </a:ext>
            </a:extLst>
          </p:cNvPr>
          <p:cNvSpPr/>
          <p:nvPr/>
        </p:nvSpPr>
        <p:spPr>
          <a:xfrm>
            <a:off x="9769642" y="2277979"/>
            <a:ext cx="304800" cy="59355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606319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1B6740B-E85C-A145-6C0A-7489BC35D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17" y="1207075"/>
            <a:ext cx="3962953" cy="492511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42969B-D04A-BFC3-4973-26875DE9D52A}"/>
              </a:ext>
            </a:extLst>
          </p:cNvPr>
          <p:cNvSpPr txBox="1"/>
          <p:nvPr/>
        </p:nvSpPr>
        <p:spPr>
          <a:xfrm>
            <a:off x="6384758" y="2502568"/>
            <a:ext cx="510665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Aqui, selecione a opção ‘</a:t>
            </a:r>
            <a:r>
              <a:rPr lang="pt-BR" sz="2000" dirty="0">
                <a:solidFill>
                  <a:srgbClr val="7030A0"/>
                </a:solidFill>
              </a:rPr>
              <a:t>Azure Repos Git’;</a:t>
            </a:r>
          </a:p>
          <a:p>
            <a:endParaRPr lang="pt-BR" sz="20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4544B159-47F6-8D25-80A3-752E99F3BE69}"/>
              </a:ext>
            </a:extLst>
          </p:cNvPr>
          <p:cNvSpPr/>
          <p:nvPr/>
        </p:nvSpPr>
        <p:spPr>
          <a:xfrm>
            <a:off x="320841" y="2181726"/>
            <a:ext cx="721895" cy="32084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57706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DA8DDE1-D782-5C7F-E7B5-1709564D2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205" y="1971471"/>
            <a:ext cx="7087589" cy="29150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FF59B-586B-B132-ABD9-C1A3FCC1D151}"/>
              </a:ext>
            </a:extLst>
          </p:cNvPr>
          <p:cNvSpPr txBox="1"/>
          <p:nvPr/>
        </p:nvSpPr>
        <p:spPr>
          <a:xfrm>
            <a:off x="3771484" y="5871411"/>
            <a:ext cx="4649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Selecione o </a:t>
            </a:r>
            <a:r>
              <a:rPr lang="pt-BR" sz="2000" dirty="0">
                <a:solidFill>
                  <a:srgbClr val="7030A0"/>
                </a:solidFill>
              </a:rPr>
              <a:t>repositório do seu projeto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C7D16280-BA7D-4A61-5E66-D3FEB1EACCB2}"/>
              </a:ext>
            </a:extLst>
          </p:cNvPr>
          <p:cNvSpPr/>
          <p:nvPr/>
        </p:nvSpPr>
        <p:spPr>
          <a:xfrm>
            <a:off x="3320716" y="4580964"/>
            <a:ext cx="450768" cy="625642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718901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1221EC4-9565-7754-234D-1242F8E4DC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720822"/>
            <a:ext cx="4959681" cy="3131509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224A23-3C0F-2483-A364-EA0007FB454A}"/>
              </a:ext>
            </a:extLst>
          </p:cNvPr>
          <p:cNvSpPr txBox="1"/>
          <p:nvPr/>
        </p:nvSpPr>
        <p:spPr>
          <a:xfrm>
            <a:off x="5826840" y="2810945"/>
            <a:ext cx="6621834" cy="951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Selecione</a:t>
            </a:r>
            <a:r>
              <a:rPr lang="en-US" sz="2000" dirty="0"/>
              <a:t> a </a:t>
            </a:r>
            <a:r>
              <a:rPr lang="en-US" sz="2000" dirty="0" err="1"/>
              <a:t>opção</a:t>
            </a:r>
            <a:r>
              <a:rPr lang="en-US" sz="2000" dirty="0"/>
              <a:t> ‘ </a:t>
            </a:r>
            <a:r>
              <a:rPr lang="en-US" sz="2000" dirty="0">
                <a:solidFill>
                  <a:srgbClr val="7030A0"/>
                </a:solidFill>
              </a:rPr>
              <a:t>Existing Azure Pipelines YAML file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FB02AAF-112A-18FF-BD13-6A7580189267}"/>
              </a:ext>
            </a:extLst>
          </p:cNvPr>
          <p:cNvSpPr/>
          <p:nvPr/>
        </p:nvSpPr>
        <p:spPr>
          <a:xfrm>
            <a:off x="368968" y="4186989"/>
            <a:ext cx="513348" cy="368969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15201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7F7B3DC-8C12-D6DF-643F-7BB5BA03E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12" y="893470"/>
            <a:ext cx="4782217" cy="53919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DB9178-FA90-9E06-3DF5-AAB0AC792B20}"/>
              </a:ext>
            </a:extLst>
          </p:cNvPr>
          <p:cNvSpPr txBox="1"/>
          <p:nvPr/>
        </p:nvSpPr>
        <p:spPr>
          <a:xfrm>
            <a:off x="6432884" y="1951672"/>
            <a:ext cx="540721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Selecione a </a:t>
            </a:r>
            <a:r>
              <a:rPr lang="pt-BR" dirty="0">
                <a:solidFill>
                  <a:srgbClr val="7030A0"/>
                </a:solidFill>
              </a:rPr>
              <a:t>Branch</a:t>
            </a:r>
            <a:r>
              <a:rPr lang="pt-BR" dirty="0"/>
              <a:t> onde está o código fonte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Da API;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Selecione </a:t>
            </a:r>
            <a:r>
              <a:rPr lang="pt-BR" dirty="0">
                <a:solidFill>
                  <a:srgbClr val="7030A0"/>
                </a:solidFill>
              </a:rPr>
              <a:t>o caminho onde está o arquivo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YML</a:t>
            </a:r>
            <a:r>
              <a:rPr lang="pt-BR" dirty="0"/>
              <a:t> de definição da pipeline.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Clique em ‘</a:t>
            </a:r>
            <a:r>
              <a:rPr lang="pt-BR" dirty="0">
                <a:solidFill>
                  <a:srgbClr val="7030A0"/>
                </a:solidFill>
              </a:rPr>
              <a:t>Continue</a:t>
            </a:r>
            <a:r>
              <a:rPr lang="pt-BR" dirty="0"/>
              <a:t>’.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B38843CD-0A5C-AC4E-62DE-D8159C539978}"/>
              </a:ext>
            </a:extLst>
          </p:cNvPr>
          <p:cNvSpPr/>
          <p:nvPr/>
        </p:nvSpPr>
        <p:spPr>
          <a:xfrm>
            <a:off x="5294729" y="5951621"/>
            <a:ext cx="624808" cy="333751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1C1C797-0AC2-B9DC-E473-A1FD910785DC}"/>
              </a:ext>
            </a:extLst>
          </p:cNvPr>
          <p:cNvSpPr/>
          <p:nvPr/>
        </p:nvSpPr>
        <p:spPr>
          <a:xfrm>
            <a:off x="5238998" y="2703245"/>
            <a:ext cx="624808" cy="333751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EAD0D98E-B40D-4A7C-05C9-F19FBF1E6D75}"/>
              </a:ext>
            </a:extLst>
          </p:cNvPr>
          <p:cNvSpPr/>
          <p:nvPr/>
        </p:nvSpPr>
        <p:spPr>
          <a:xfrm>
            <a:off x="5238998" y="1951672"/>
            <a:ext cx="624808" cy="333751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77984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0ABC67-FC80-E880-ADD7-588BB7E4E92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316"/>
          <a:stretch/>
        </p:blipFill>
        <p:spPr>
          <a:xfrm>
            <a:off x="1137545" y="978569"/>
            <a:ext cx="9916909" cy="445001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603F8E-6669-CA10-EC41-7D3D2C94C74C}"/>
              </a:ext>
            </a:extLst>
          </p:cNvPr>
          <p:cNvSpPr txBox="1"/>
          <p:nvPr/>
        </p:nvSpPr>
        <p:spPr>
          <a:xfrm>
            <a:off x="1351495" y="6079958"/>
            <a:ext cx="94890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Será exibido em tela, o </a:t>
            </a:r>
            <a:r>
              <a:rPr lang="pt-BR" sz="2000" dirty="0">
                <a:solidFill>
                  <a:srgbClr val="7030A0"/>
                </a:solidFill>
              </a:rPr>
              <a:t>arquivo YAML </a:t>
            </a:r>
            <a:r>
              <a:rPr lang="pt-BR" sz="2000" dirty="0"/>
              <a:t>com todas as tasks de </a:t>
            </a:r>
            <a:r>
              <a:rPr lang="pt-BR" sz="2000" dirty="0">
                <a:solidFill>
                  <a:srgbClr val="7030A0"/>
                </a:solidFill>
              </a:rPr>
              <a:t>definição da pipeline</a:t>
            </a:r>
            <a:r>
              <a:rPr lang="pt-BR" sz="20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928243241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416F899-F4E2-A334-01EE-D8C1B51BB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892" y="1974958"/>
            <a:ext cx="4608749" cy="266505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F43229-F057-1089-70E2-7602C9FE61F2}"/>
              </a:ext>
            </a:extLst>
          </p:cNvPr>
          <p:cNvSpPr txBox="1"/>
          <p:nvPr/>
        </p:nvSpPr>
        <p:spPr>
          <a:xfrm>
            <a:off x="3292444" y="5550568"/>
            <a:ext cx="56071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Clique em </a:t>
            </a:r>
            <a:r>
              <a:rPr lang="pt-BR" sz="2000" dirty="0">
                <a:solidFill>
                  <a:srgbClr val="7030A0"/>
                </a:solidFill>
              </a:rPr>
              <a:t>Save</a:t>
            </a:r>
            <a:r>
              <a:rPr lang="pt-BR" sz="2000" dirty="0"/>
              <a:t>, pra que a pipeline seja </a:t>
            </a:r>
            <a:r>
              <a:rPr lang="pt-BR" sz="2000" dirty="0">
                <a:solidFill>
                  <a:srgbClr val="7030A0"/>
                </a:solidFill>
              </a:rPr>
              <a:t>criada</a:t>
            </a:r>
            <a:r>
              <a:rPr lang="pt-BR" sz="2000" dirty="0"/>
              <a:t>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3D84A501-65A0-9AC2-B388-227F6C0052C4}"/>
              </a:ext>
            </a:extLst>
          </p:cNvPr>
          <p:cNvSpPr/>
          <p:nvPr/>
        </p:nvSpPr>
        <p:spPr>
          <a:xfrm>
            <a:off x="3043791" y="3335814"/>
            <a:ext cx="914400" cy="577516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7393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FB56C1-4A6E-F31E-E274-CC91DF971E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16FB686F-DFA2-83FD-F8EE-7172C0607EB5}"/>
              </a:ext>
            </a:extLst>
          </p:cNvPr>
          <p:cNvSpPr txBox="1">
            <a:spLocks/>
          </p:cNvSpPr>
          <p:nvPr/>
        </p:nvSpPr>
        <p:spPr>
          <a:xfrm>
            <a:off x="278621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CI/CD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80B4E059-2895-00D5-DAD3-0FB6931DFC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90770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087B4-9EE1-1296-ED7D-6A8077A76A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335" y="1061255"/>
            <a:ext cx="9707330" cy="4029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3CE573A-56B0-448E-AAEE-03A9AE77F60E}"/>
              </a:ext>
            </a:extLst>
          </p:cNvPr>
          <p:cNvSpPr txBox="1"/>
          <p:nvPr/>
        </p:nvSpPr>
        <p:spPr>
          <a:xfrm>
            <a:off x="3753853" y="5967663"/>
            <a:ext cx="3664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Ao ver esta tela, clique em ‘</a:t>
            </a:r>
            <a:r>
              <a:rPr lang="pt-BR" dirty="0">
                <a:solidFill>
                  <a:srgbClr val="7030A0"/>
                </a:solidFill>
              </a:rPr>
              <a:t>Edit</a:t>
            </a:r>
            <a:r>
              <a:rPr lang="pt-BR" dirty="0"/>
              <a:t>’.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088F446C-5937-7A74-4DE2-CDD04FACDD0B}"/>
              </a:ext>
            </a:extLst>
          </p:cNvPr>
          <p:cNvSpPr/>
          <p:nvPr/>
        </p:nvSpPr>
        <p:spPr>
          <a:xfrm>
            <a:off x="8037095" y="1219200"/>
            <a:ext cx="625642" cy="28875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87219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5549B15-AC4A-2C66-0FAB-5D5B7B705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6624" y="1776182"/>
            <a:ext cx="9678751" cy="330563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5B9BE7-E74B-2C6E-2D67-6A2C17E5F0DD}"/>
              </a:ext>
            </a:extLst>
          </p:cNvPr>
          <p:cNvSpPr txBox="1"/>
          <p:nvPr/>
        </p:nvSpPr>
        <p:spPr>
          <a:xfrm>
            <a:off x="1901620" y="5630779"/>
            <a:ext cx="9033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Você verá esta tela de novo,então, </a:t>
            </a:r>
            <a:r>
              <a:rPr lang="pt-BR" dirty="0">
                <a:solidFill>
                  <a:srgbClr val="7030A0"/>
                </a:solidFill>
              </a:rPr>
              <a:t>clique nos 3 pontos no canto superior direito</a:t>
            </a:r>
            <a:r>
              <a:rPr lang="pt-BR" dirty="0"/>
              <a:t> da tela</a:t>
            </a:r>
          </a:p>
          <a:p>
            <a:pPr algn="ctr"/>
            <a:r>
              <a:rPr lang="pt-BR" dirty="0"/>
              <a:t>E clique em ‘</a:t>
            </a:r>
            <a:r>
              <a:rPr lang="pt-BR" dirty="0">
                <a:solidFill>
                  <a:srgbClr val="7030A0"/>
                </a:solidFill>
              </a:rPr>
              <a:t>Triggers</a:t>
            </a:r>
            <a:r>
              <a:rPr lang="pt-BR" dirty="0"/>
              <a:t>’.</a:t>
            </a:r>
          </a:p>
        </p:txBody>
      </p:sp>
    </p:spTree>
    <p:extLst>
      <p:ext uri="{BB962C8B-B14F-4D97-AF65-F5344CB8AC3E}">
        <p14:creationId xmlns:p14="http://schemas.microsoft.com/office/powerpoint/2010/main" val="401465928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D28FD6-9C1A-68D5-4BAC-EB04E9DB2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257" y="2238209"/>
            <a:ext cx="8497486" cy="23815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3209E4-EDA4-A5E3-346F-A40679253BBC}"/>
              </a:ext>
            </a:extLst>
          </p:cNvPr>
          <p:cNvSpPr txBox="1"/>
          <p:nvPr/>
        </p:nvSpPr>
        <p:spPr>
          <a:xfrm>
            <a:off x="3762508" y="5390148"/>
            <a:ext cx="466698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Nesta tela, clique em </a:t>
            </a:r>
            <a:r>
              <a:rPr lang="pt-BR" dirty="0">
                <a:solidFill>
                  <a:srgbClr val="7030A0"/>
                </a:solidFill>
              </a:rPr>
              <a:t>Variables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Em seguida clique em </a:t>
            </a:r>
            <a:r>
              <a:rPr lang="pt-BR" dirty="0">
                <a:solidFill>
                  <a:srgbClr val="7030A0"/>
                </a:solidFill>
              </a:rPr>
              <a:t>Variable Groups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 por último, clique em </a:t>
            </a:r>
            <a:r>
              <a:rPr lang="pt-BR" dirty="0">
                <a:solidFill>
                  <a:srgbClr val="7030A0"/>
                </a:solidFill>
              </a:rPr>
              <a:t>Link variable group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C38DEAC9-A3BF-343C-ACCB-D98AA17E17C3}"/>
              </a:ext>
            </a:extLst>
          </p:cNvPr>
          <p:cNvSpPr/>
          <p:nvPr/>
        </p:nvSpPr>
        <p:spPr>
          <a:xfrm>
            <a:off x="1267326" y="3785937"/>
            <a:ext cx="579931" cy="32084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1F3AFC56-FE5D-F6FE-847A-BAE664B4721D}"/>
              </a:ext>
            </a:extLst>
          </p:cNvPr>
          <p:cNvSpPr/>
          <p:nvPr/>
        </p:nvSpPr>
        <p:spPr>
          <a:xfrm>
            <a:off x="6272463" y="4491789"/>
            <a:ext cx="288758" cy="481264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B216E5EB-B520-922B-E88D-F9378ACC6CA6}"/>
              </a:ext>
            </a:extLst>
          </p:cNvPr>
          <p:cNvSpPr/>
          <p:nvPr/>
        </p:nvSpPr>
        <p:spPr>
          <a:xfrm>
            <a:off x="2711116" y="2582779"/>
            <a:ext cx="208547" cy="41709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331746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CA277F-C869-B72B-AA90-B9B1F9F95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4232" y="1229450"/>
            <a:ext cx="6163535" cy="398200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8A708A-B5AA-F492-7F88-E02F15F3DB6E}"/>
              </a:ext>
            </a:extLst>
          </p:cNvPr>
          <p:cNvSpPr txBox="1"/>
          <p:nvPr/>
        </p:nvSpPr>
        <p:spPr>
          <a:xfrm>
            <a:off x="3014232" y="5630779"/>
            <a:ext cx="660584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Selecione o variable group </a:t>
            </a:r>
            <a:r>
              <a:rPr lang="pt-BR" dirty="0"/>
              <a:t>que você criou na seção de Library.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 fim, clique em </a:t>
            </a:r>
            <a:r>
              <a:rPr lang="pt-BR" dirty="0">
                <a:solidFill>
                  <a:srgbClr val="7030A0"/>
                </a:solidFill>
              </a:rPr>
              <a:t>Link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6950944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B9BD47-AC71-C13E-4F07-A4230DEDC5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7519" y="971744"/>
            <a:ext cx="10116962" cy="44011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DD5761-D1D2-4004-FABF-1DCC34B14A56}"/>
              </a:ext>
            </a:extLst>
          </p:cNvPr>
          <p:cNvSpPr txBox="1"/>
          <p:nvPr/>
        </p:nvSpPr>
        <p:spPr>
          <a:xfrm>
            <a:off x="1187116" y="5612486"/>
            <a:ext cx="93757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Em seguida, clique na aba </a:t>
            </a:r>
            <a:r>
              <a:rPr lang="pt-BR" dirty="0">
                <a:solidFill>
                  <a:srgbClr val="7030A0"/>
                </a:solidFill>
              </a:rPr>
              <a:t>YAML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Escolha um Nome pra sua pipeline;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 garanta que a opção </a:t>
            </a:r>
            <a:r>
              <a:rPr lang="pt-BR" dirty="0">
                <a:solidFill>
                  <a:srgbClr val="7030A0"/>
                </a:solidFill>
              </a:rPr>
              <a:t>Default agent pool for YAML </a:t>
            </a:r>
            <a:r>
              <a:rPr lang="pt-BR" dirty="0"/>
              <a:t>esteja selecionada em </a:t>
            </a:r>
            <a:r>
              <a:rPr lang="pt-BR" dirty="0">
                <a:solidFill>
                  <a:srgbClr val="7030A0"/>
                </a:solidFill>
              </a:rPr>
              <a:t>Azure Pipelines</a:t>
            </a:r>
            <a:r>
              <a:rPr lang="pt-BR" dirty="0"/>
              <a:t>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DFE4BD6E-F90E-FEFF-5FA6-976CFF5B2A4E}"/>
              </a:ext>
            </a:extLst>
          </p:cNvPr>
          <p:cNvSpPr/>
          <p:nvPr/>
        </p:nvSpPr>
        <p:spPr>
          <a:xfrm>
            <a:off x="545432" y="1796716"/>
            <a:ext cx="492087" cy="20854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8970BEB7-E767-56B5-BF97-C5074B52F0F7}"/>
              </a:ext>
            </a:extLst>
          </p:cNvPr>
          <p:cNvSpPr/>
          <p:nvPr/>
        </p:nvSpPr>
        <p:spPr>
          <a:xfrm>
            <a:off x="545431" y="2310063"/>
            <a:ext cx="492087" cy="20854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9BAF9945-548C-1E1E-F7C4-00C68FCB42DE}"/>
              </a:ext>
            </a:extLst>
          </p:cNvPr>
          <p:cNvSpPr/>
          <p:nvPr/>
        </p:nvSpPr>
        <p:spPr>
          <a:xfrm>
            <a:off x="6440906" y="3761874"/>
            <a:ext cx="492087" cy="20854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33E3168-5840-31CE-DE95-A3D3BCC44394}"/>
              </a:ext>
            </a:extLst>
          </p:cNvPr>
          <p:cNvSpPr/>
          <p:nvPr/>
        </p:nvSpPr>
        <p:spPr>
          <a:xfrm>
            <a:off x="6427667" y="2887579"/>
            <a:ext cx="492087" cy="20854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3390006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F5EF89-A1D7-E779-A2DC-D690151A4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2573" y="1742839"/>
            <a:ext cx="7906853" cy="337232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413E7C4-B333-FFE2-6C58-E7AAE75E4F5B}"/>
              </a:ext>
            </a:extLst>
          </p:cNvPr>
          <p:cNvSpPr txBox="1"/>
          <p:nvPr/>
        </p:nvSpPr>
        <p:spPr>
          <a:xfrm>
            <a:off x="1700463" y="5823284"/>
            <a:ext cx="99055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Clique em </a:t>
            </a:r>
            <a:r>
              <a:rPr lang="pt-BR" dirty="0">
                <a:solidFill>
                  <a:srgbClr val="7030A0"/>
                </a:solidFill>
              </a:rPr>
              <a:t>Get sources</a:t>
            </a:r>
            <a:r>
              <a:rPr lang="pt-BR" dirty="0"/>
              <a:t>, e escolha a </a:t>
            </a:r>
            <a:r>
              <a:rPr lang="pt-BR" dirty="0">
                <a:solidFill>
                  <a:srgbClr val="7030A0"/>
                </a:solidFill>
              </a:rPr>
              <a:t>branch</a:t>
            </a:r>
            <a:r>
              <a:rPr lang="pt-BR" dirty="0"/>
              <a:t> que você quer que seja disparado um </a:t>
            </a:r>
            <a:r>
              <a:rPr lang="pt-BR" dirty="0">
                <a:solidFill>
                  <a:srgbClr val="7030A0"/>
                </a:solidFill>
              </a:rPr>
              <a:t>Build</a:t>
            </a:r>
            <a:r>
              <a:rPr lang="pt-BR" dirty="0"/>
              <a:t>, sempre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Que um </a:t>
            </a:r>
            <a:r>
              <a:rPr lang="pt-BR" dirty="0">
                <a:solidFill>
                  <a:srgbClr val="7030A0"/>
                </a:solidFill>
              </a:rPr>
              <a:t>commit</a:t>
            </a:r>
            <a:r>
              <a:rPr lang="pt-BR" dirty="0"/>
              <a:t> for </a:t>
            </a:r>
            <a:r>
              <a:rPr lang="pt-BR" dirty="0">
                <a:solidFill>
                  <a:srgbClr val="7030A0"/>
                </a:solidFill>
              </a:rPr>
              <a:t>enviado pra ela</a:t>
            </a:r>
            <a:r>
              <a:rPr lang="pt-BR" dirty="0"/>
              <a:t>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7BB2F30C-F3F5-54A5-CD2E-635DF6188210}"/>
              </a:ext>
            </a:extLst>
          </p:cNvPr>
          <p:cNvSpPr/>
          <p:nvPr/>
        </p:nvSpPr>
        <p:spPr>
          <a:xfrm>
            <a:off x="7531770" y="4788569"/>
            <a:ext cx="492087" cy="20854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5947CBB1-809B-6FCA-83A4-8D7AAE5F10D1}"/>
              </a:ext>
            </a:extLst>
          </p:cNvPr>
          <p:cNvSpPr/>
          <p:nvPr/>
        </p:nvSpPr>
        <p:spPr>
          <a:xfrm>
            <a:off x="1650486" y="3023937"/>
            <a:ext cx="492087" cy="20854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3638502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71FD04-D7D8-D83A-CE9F-961D134F02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045" y="2499339"/>
            <a:ext cx="5591955" cy="195289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2E8CB99-D79A-6BFC-CBC0-784AAF4F1685}"/>
              </a:ext>
            </a:extLst>
          </p:cNvPr>
          <p:cNvSpPr txBox="1"/>
          <p:nvPr/>
        </p:nvSpPr>
        <p:spPr>
          <a:xfrm>
            <a:off x="2791863" y="5926849"/>
            <a:ext cx="84296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Clique em ‘</a:t>
            </a:r>
            <a:r>
              <a:rPr lang="pt-BR" dirty="0">
                <a:solidFill>
                  <a:srgbClr val="7030A0"/>
                </a:solidFill>
              </a:rPr>
              <a:t>Save &amp; queue</a:t>
            </a:r>
            <a:r>
              <a:rPr lang="pt-BR" dirty="0"/>
              <a:t>’;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Na tela que aparecer, clique em </a:t>
            </a:r>
            <a:r>
              <a:rPr lang="pt-BR" dirty="0">
                <a:solidFill>
                  <a:srgbClr val="7030A0"/>
                </a:solidFill>
              </a:rPr>
              <a:t>Save and run </a:t>
            </a:r>
            <a:r>
              <a:rPr lang="pt-BR" dirty="0"/>
              <a:t>, para </a:t>
            </a:r>
            <a:r>
              <a:rPr lang="pt-BR" dirty="0">
                <a:solidFill>
                  <a:srgbClr val="7030A0"/>
                </a:solidFill>
              </a:rPr>
              <a:t>salvar e executar a pipeline</a:t>
            </a:r>
            <a:r>
              <a:rPr lang="pt-BR" dirty="0"/>
              <a:t>;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60A55D3A-EFB2-43B9-C97F-7D4106A31B69}"/>
              </a:ext>
            </a:extLst>
          </p:cNvPr>
          <p:cNvSpPr/>
          <p:nvPr/>
        </p:nvSpPr>
        <p:spPr>
          <a:xfrm>
            <a:off x="2791863" y="3005851"/>
            <a:ext cx="492087" cy="208547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8490D8-0678-89DD-8E8A-5B5F33E1E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7274" y="1239254"/>
            <a:ext cx="3452179" cy="3950289"/>
          </a:xfrm>
          <a:prstGeom prst="rect">
            <a:avLst/>
          </a:prstGeom>
        </p:spPr>
      </p:pic>
      <p:sp>
        <p:nvSpPr>
          <p:cNvPr id="8" name="Arrow: Left 7">
            <a:extLst>
              <a:ext uri="{FF2B5EF4-FFF2-40B4-BE49-F238E27FC236}">
                <a16:creationId xmlns:a16="http://schemas.microsoft.com/office/drawing/2014/main" id="{FFED38D5-C554-C4AF-30EE-915DA6BC9958}"/>
              </a:ext>
            </a:extLst>
          </p:cNvPr>
          <p:cNvSpPr/>
          <p:nvPr/>
        </p:nvSpPr>
        <p:spPr>
          <a:xfrm>
            <a:off x="10459453" y="4892841"/>
            <a:ext cx="657726" cy="296701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1702650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2E94A3-C62B-ED24-A246-3411B5D4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0567" y="1028338"/>
            <a:ext cx="6923012" cy="442109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889FB6-F5B1-8FD3-FD56-EA375514D680}"/>
              </a:ext>
            </a:extLst>
          </p:cNvPr>
          <p:cNvSpPr txBox="1"/>
          <p:nvPr/>
        </p:nvSpPr>
        <p:spPr>
          <a:xfrm>
            <a:off x="2518611" y="6063916"/>
            <a:ext cx="8398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Finalmente, você poderá </a:t>
            </a:r>
            <a:r>
              <a:rPr lang="pt-BR" dirty="0">
                <a:solidFill>
                  <a:srgbClr val="7030A0"/>
                </a:solidFill>
              </a:rPr>
              <a:t>acompanhar</a:t>
            </a:r>
            <a:r>
              <a:rPr lang="pt-BR" dirty="0"/>
              <a:t> todo o </a:t>
            </a:r>
            <a:r>
              <a:rPr lang="pt-BR" dirty="0">
                <a:solidFill>
                  <a:srgbClr val="7030A0"/>
                </a:solidFill>
              </a:rPr>
              <a:t>processo de Deploy através da Job</a:t>
            </a:r>
            <a:r>
              <a:rPr lang="pt-B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6752289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D38C6E5-1F4D-E62C-8C81-D9AA35BE20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D3579C2F-FCA4-AF3D-0B1D-4CFBB24A45DD}"/>
              </a:ext>
            </a:extLst>
          </p:cNvPr>
          <p:cNvSpPr txBox="1">
            <a:spLocks/>
          </p:cNvSpPr>
          <p:nvPr/>
        </p:nvSpPr>
        <p:spPr>
          <a:xfrm>
            <a:off x="218660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MANUAL DEPLOY</a:t>
            </a:r>
          </a:p>
          <a:p>
            <a:r>
              <a:rPr lang="en-US" dirty="0"/>
              <a:t>CLI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99875474-3F3C-8E07-061D-94FCD38A42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144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436B06-2B49-4327-50D8-28566A6AC231}"/>
              </a:ext>
            </a:extLst>
          </p:cNvPr>
          <p:cNvSpPr txBox="1"/>
          <p:nvPr/>
        </p:nvSpPr>
        <p:spPr>
          <a:xfrm>
            <a:off x="2083633" y="1858780"/>
            <a:ext cx="683551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Npm (Node Package Manager) version 7 or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Node.js version 16.0.0 or later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Anypoint CLI</a:t>
            </a:r>
          </a:p>
          <a:p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3185CA0-3E98-4EAB-8C92-3D4F5E372D3F}"/>
              </a:ext>
            </a:extLst>
          </p:cNvPr>
          <p:cNvSpPr/>
          <p:nvPr/>
        </p:nvSpPr>
        <p:spPr>
          <a:xfrm>
            <a:off x="3443903" y="284096"/>
            <a:ext cx="41149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Prerequisites</a:t>
            </a:r>
          </a:p>
        </p:txBody>
      </p:sp>
    </p:spTree>
    <p:extLst>
      <p:ext uri="{BB962C8B-B14F-4D97-AF65-F5344CB8AC3E}">
        <p14:creationId xmlns:p14="http://schemas.microsoft.com/office/powerpoint/2010/main" val="37290296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4" name="Arc 13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9EF9AF-B9DA-C195-AB8C-990124E72206}"/>
              </a:ext>
            </a:extLst>
          </p:cNvPr>
          <p:cNvSpPr/>
          <p:nvPr/>
        </p:nvSpPr>
        <p:spPr>
          <a:xfrm>
            <a:off x="5894962" y="47949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What is CI/CD?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 descr="A diagram of a process&#10;&#10;AI-generated content may be incorrect.">
            <a:extLst>
              <a:ext uri="{FF2B5EF4-FFF2-40B4-BE49-F238E27FC236}">
                <a16:creationId xmlns:a16="http://schemas.microsoft.com/office/drawing/2014/main" id="{3CE8F570-9FC3-A20E-25DE-CF4A81A52C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03182" y="2113952"/>
            <a:ext cx="4777381" cy="246035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B26D155-8380-4132-97DB-3C88E7C8ED5D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What is Continuous Integration ( CI )?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dirty="0">
                <a:effectLst/>
              </a:rPr>
              <a:t>	The goal of </a:t>
            </a:r>
            <a:r>
              <a:rPr lang="en-US" b="0" i="0" u="none" strike="noStrike" dirty="0">
                <a:solidFill>
                  <a:srgbClr val="7030A0"/>
                </a:solidFill>
                <a:effectLst/>
              </a:rPr>
              <a:t>continuous integration</a:t>
            </a:r>
            <a:r>
              <a:rPr lang="en-US" b="0" i="0" dirty="0">
                <a:solidFill>
                  <a:srgbClr val="7030A0"/>
                </a:solidFill>
                <a:effectLst/>
              </a:rPr>
              <a:t> </a:t>
            </a:r>
            <a:r>
              <a:rPr lang="en-US" b="0" i="0" dirty="0">
                <a:effectLst/>
              </a:rPr>
              <a:t>is to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automate</a:t>
            </a:r>
            <a:r>
              <a:rPr lang="en-US" b="0" i="0" dirty="0">
                <a:effectLst/>
              </a:rPr>
              <a:t> and ensure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consistency</a:t>
            </a:r>
            <a:r>
              <a:rPr lang="en-US" b="0" i="0" dirty="0">
                <a:effectLst/>
              </a:rPr>
              <a:t> in the way development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teams build, test, and package </a:t>
            </a:r>
            <a:r>
              <a:rPr lang="en-US" b="0" i="0" dirty="0">
                <a:effectLst/>
              </a:rPr>
              <a:t>applications.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1" i="0" dirty="0">
                <a:effectLst/>
              </a:rPr>
              <a:t>What is Continuous Delivery ( CD )?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effectLst/>
              </a:rPr>
              <a:t>	</a:t>
            </a:r>
            <a:r>
              <a:rPr lang="en-US" b="0" i="0" u="none" strike="noStrike" dirty="0">
                <a:solidFill>
                  <a:srgbClr val="7030A0"/>
                </a:solidFill>
                <a:effectLst/>
              </a:rPr>
              <a:t>Continuous Delivery</a:t>
            </a:r>
            <a:r>
              <a:rPr lang="en-US" b="0" i="0" dirty="0">
                <a:solidFill>
                  <a:srgbClr val="7030A0"/>
                </a:solidFill>
                <a:effectLst/>
              </a:rPr>
              <a:t> </a:t>
            </a:r>
            <a:r>
              <a:rPr lang="en-US" b="0" i="0" dirty="0">
                <a:effectLst/>
              </a:rPr>
              <a:t>is the other end of the CI/CD pipeline. CD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automates</a:t>
            </a:r>
            <a:r>
              <a:rPr lang="en-US" b="0" i="0" dirty="0">
                <a:effectLst/>
              </a:rPr>
              <a:t> the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delivery of applications and code changes</a:t>
            </a:r>
            <a:r>
              <a:rPr lang="en-US" b="0" i="0" dirty="0">
                <a:effectLst/>
              </a:rPr>
              <a:t>, often to multiple infrastructure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environments</a:t>
            </a:r>
            <a:r>
              <a:rPr lang="en-US" b="0" i="0" dirty="0">
                <a:effectLst/>
              </a:rPr>
              <a:t> such as 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development</a:t>
            </a:r>
            <a:r>
              <a:rPr lang="en-US" b="0" i="0" dirty="0">
                <a:effectLst/>
              </a:rPr>
              <a:t>, </a:t>
            </a:r>
            <a:r>
              <a:rPr lang="en-US" b="0" i="0" dirty="0">
                <a:solidFill>
                  <a:srgbClr val="7030A0"/>
                </a:solidFill>
                <a:effectLst/>
              </a:rPr>
              <a:t>testing and production</a:t>
            </a:r>
            <a:r>
              <a:rPr lang="en-US" b="0" i="0" dirty="0">
                <a:effectLst/>
              </a:rPr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336768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CCAEF78-B1C9-68B5-A345-1762E16AC5C8}"/>
              </a:ext>
            </a:extLst>
          </p:cNvPr>
          <p:cNvSpPr txBox="1"/>
          <p:nvPr/>
        </p:nvSpPr>
        <p:spPr>
          <a:xfrm>
            <a:off x="929390" y="1109272"/>
            <a:ext cx="9668656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Instale</a:t>
            </a:r>
            <a:r>
              <a:rPr lang="pt-BR" dirty="0"/>
              <a:t> o anypoint-cli-v4 através do npm, por meio do comando: </a:t>
            </a:r>
            <a:r>
              <a:rPr lang="pt-BR" b="1" i="0" dirty="0">
                <a:solidFill>
                  <a:srgbClr val="242424"/>
                </a:solidFill>
                <a:effectLst/>
                <a:latin typeface="source-serif-pro"/>
              </a:rPr>
              <a:t>npm install -g anypoint-cli-v4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  <a:latin typeface="source-serif-pro"/>
              </a:rPr>
              <a:t>Verifique</a:t>
            </a:r>
            <a:r>
              <a:rPr lang="pt-BR" dirty="0">
                <a:solidFill>
                  <a:srgbClr val="242424"/>
                </a:solidFill>
                <a:latin typeface="source-serif-pro"/>
              </a:rPr>
              <a:t> se a instalação foi concluída: </a:t>
            </a:r>
            <a:r>
              <a:rPr lang="pt-BR" b="1" i="0" dirty="0">
                <a:solidFill>
                  <a:srgbClr val="242424"/>
                </a:solidFill>
                <a:effectLst/>
                <a:latin typeface="source-serif-pro"/>
              </a:rPr>
              <a:t>anypoint-cli-v4 — version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  <a:latin typeface="source-serif-pro"/>
              </a:rPr>
              <a:t>Instale </a:t>
            </a:r>
            <a:r>
              <a:rPr lang="pt-BR" dirty="0">
                <a:solidFill>
                  <a:srgbClr val="242424"/>
                </a:solidFill>
                <a:latin typeface="source-serif-pro"/>
              </a:rPr>
              <a:t>todos os plugins abaixo através do cmdlet do anypoint-cli-v4.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  <a:latin typeface="source-serif-pro"/>
              </a:rPr>
              <a:t>Exemplo</a:t>
            </a:r>
            <a:r>
              <a:rPr lang="pt-BR" dirty="0">
                <a:solidFill>
                  <a:srgbClr val="242424"/>
                </a:solidFill>
                <a:latin typeface="source-serif-pro"/>
              </a:rPr>
              <a:t>:</a:t>
            </a:r>
            <a:r>
              <a:rPr lang="pt-BR" b="1" dirty="0">
                <a:solidFill>
                  <a:srgbClr val="242424"/>
                </a:solidFill>
                <a:latin typeface="source-serif-pro"/>
              </a:rPr>
              <a:t> </a:t>
            </a:r>
            <a:r>
              <a:rPr lang="pt-BR" b="1" i="0" dirty="0">
                <a:solidFill>
                  <a:srgbClr val="242424"/>
                </a:solidFill>
                <a:effectLst/>
                <a:latin typeface="source-serif-pro"/>
              </a:rPr>
              <a:t>anypoint-cli-v4 plugins:install &lt;plugin-name&gt;</a:t>
            </a:r>
          </a:p>
          <a:p>
            <a:endParaRPr lang="pt-BR" b="1" dirty="0">
              <a:solidFill>
                <a:srgbClr val="242424"/>
              </a:solidFill>
              <a:latin typeface="source-serif-pro"/>
            </a:endParaRP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anypoint-cli-account-plugin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anypoint-cli-api-mgr-plugin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anypoint-cli-cloudhub-plugin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anypoint-cli-designcenter-plugin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anypoint-cli-exchange-plugin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anypoint-cli-governance-plugin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anypoint-cli-runtime-mgr-plugin</a:t>
            </a:r>
          </a:p>
          <a:p>
            <a:pPr algn="l">
              <a:lnSpc>
                <a:spcPts val="2400"/>
              </a:lnSpc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42424"/>
                </a:solidFill>
                <a:effectLst/>
                <a:latin typeface="source-serif-pro"/>
              </a:rPr>
              <a:t>anypoint-cli-datagraph-plugin</a:t>
            </a:r>
          </a:p>
          <a:p>
            <a:endParaRPr lang="pt-BR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/>
              <a:t>Para ver a lista de plugins instalados insira o comando: </a:t>
            </a:r>
            <a:r>
              <a:rPr lang="pt-BR" b="1" i="0" dirty="0">
                <a:solidFill>
                  <a:srgbClr val="242424"/>
                </a:solidFill>
                <a:effectLst/>
                <a:latin typeface="source-serif-pro"/>
              </a:rPr>
              <a:t>anypoint-cli-v4 plugins — core</a:t>
            </a:r>
            <a:endParaRPr lang="pt-B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C331D3B-EEBA-9346-EDE5-3F73B0B4174E}"/>
              </a:ext>
            </a:extLst>
          </p:cNvPr>
          <p:cNvSpPr/>
          <p:nvPr/>
        </p:nvSpPr>
        <p:spPr>
          <a:xfrm>
            <a:off x="1725875" y="125981"/>
            <a:ext cx="8740249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Anypoint</a:t>
            </a:r>
            <a:r>
              <a:rPr lang="en-US" sz="4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CLI - Installation</a:t>
            </a:r>
          </a:p>
        </p:txBody>
      </p:sp>
    </p:spTree>
    <p:extLst>
      <p:ext uri="{BB962C8B-B14F-4D97-AF65-F5344CB8AC3E}">
        <p14:creationId xmlns:p14="http://schemas.microsoft.com/office/powerpoint/2010/main" val="173824220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4378A8F-B873-FAEA-7CD6-3B99B4412D4F}"/>
              </a:ext>
            </a:extLst>
          </p:cNvPr>
          <p:cNvSpPr/>
          <p:nvPr/>
        </p:nvSpPr>
        <p:spPr>
          <a:xfrm>
            <a:off x="481013" y="3752849"/>
            <a:ext cx="3290887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Connection with </a:t>
            </a:r>
            <a:r>
              <a:rPr lang="en-US" sz="36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CloudHub</a:t>
            </a:r>
            <a:endParaRPr lang="en-US" sz="36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DBF6D4-4031-B479-49CB-34D2320B909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414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EA35388-8DE9-A345-C677-B8DB35588ABE}"/>
              </a:ext>
            </a:extLst>
          </p:cNvPr>
          <p:cNvSpPr txBox="1"/>
          <p:nvPr/>
        </p:nvSpPr>
        <p:spPr>
          <a:xfrm>
            <a:off x="4223982" y="3752850"/>
            <a:ext cx="7485413" cy="2452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b="0" i="0" dirty="0">
                <a:solidFill>
                  <a:srgbClr val="7030A0"/>
                </a:solidFill>
                <a:effectLst/>
              </a:rPr>
              <a:t>Create a connected app on </a:t>
            </a:r>
            <a:r>
              <a:rPr lang="en-US" sz="1700" b="0" i="0" dirty="0" err="1">
                <a:solidFill>
                  <a:srgbClr val="7030A0"/>
                </a:solidFill>
                <a:effectLst/>
              </a:rPr>
              <a:t>anypoint</a:t>
            </a:r>
            <a:r>
              <a:rPr lang="en-US" sz="1700" b="0" i="0" dirty="0">
                <a:solidFill>
                  <a:srgbClr val="7030A0"/>
                </a:solidFill>
                <a:effectLst/>
              </a:rPr>
              <a:t> platform with required scopes</a:t>
            </a:r>
            <a:r>
              <a:rPr lang="en-US" sz="1700" b="0" i="0" dirty="0">
                <a:effectLst/>
              </a:rPr>
              <a:t>.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1700" b="0" i="0" dirty="0">
                <a:solidFill>
                  <a:srgbClr val="7030A0"/>
                </a:solidFill>
                <a:effectLst/>
              </a:rPr>
              <a:t>Configure the connected app with </a:t>
            </a:r>
            <a:r>
              <a:rPr lang="en-US" sz="1700" b="0" i="0" dirty="0" err="1">
                <a:solidFill>
                  <a:srgbClr val="7030A0"/>
                </a:solidFill>
                <a:effectLst/>
              </a:rPr>
              <a:t>anypoint</a:t>
            </a:r>
            <a:r>
              <a:rPr lang="en-US" sz="1700" b="0" i="0" dirty="0">
                <a:solidFill>
                  <a:srgbClr val="7030A0"/>
                </a:solidFill>
                <a:effectLst/>
              </a:rPr>
              <a:t>-cli using following commands: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anypoint-cli-v4 conf </a:t>
            </a:r>
            <a:r>
              <a:rPr lang="en-US" sz="1700" b="1" i="0" dirty="0" err="1">
                <a:effectLst/>
              </a:rPr>
              <a:t>client_id</a:t>
            </a:r>
            <a:r>
              <a:rPr lang="en-US" sz="1700" b="1" i="0" dirty="0">
                <a:effectLst/>
              </a:rPr>
              <a:t> &lt;connected app </a:t>
            </a:r>
            <a:r>
              <a:rPr lang="en-US" sz="1700" b="1" i="0" dirty="0" err="1">
                <a:effectLst/>
              </a:rPr>
              <a:t>client_id</a:t>
            </a:r>
            <a:r>
              <a:rPr lang="en-US" sz="1700" b="1" i="0" dirty="0">
                <a:effectLst/>
              </a:rPr>
              <a:t>&gt;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anypoint-cli-v4 conf </a:t>
            </a:r>
            <a:r>
              <a:rPr lang="en-US" sz="1700" b="1" i="0" dirty="0" err="1">
                <a:effectLst/>
              </a:rPr>
              <a:t>client_secret</a:t>
            </a:r>
            <a:r>
              <a:rPr lang="en-US" sz="1700" b="1" i="0" dirty="0">
                <a:effectLst/>
              </a:rPr>
              <a:t> &lt;connected app </a:t>
            </a:r>
            <a:r>
              <a:rPr lang="en-US" sz="1700" b="1" i="0" dirty="0" err="1">
                <a:effectLst/>
              </a:rPr>
              <a:t>client_secret</a:t>
            </a:r>
            <a:r>
              <a:rPr lang="en-US" sz="1700" b="1" i="0" dirty="0">
                <a:effectLst/>
              </a:rPr>
              <a:t>&gt;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 i="0" dirty="0">
                <a:effectLst/>
              </a:rPr>
              <a:t>anypoint-cli-v4 conf organization &lt;</a:t>
            </a:r>
            <a:r>
              <a:rPr lang="en-US" sz="1700" b="1" i="0" dirty="0" err="1">
                <a:effectLst/>
              </a:rPr>
              <a:t>organization_id</a:t>
            </a:r>
            <a:r>
              <a:rPr lang="en-US" sz="1700" b="1" i="0" dirty="0">
                <a:effectLst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211619220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4BC6A21-C04D-735E-E561-B65A6D8C5D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57534" y="1547016"/>
            <a:ext cx="929390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</a:pP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Check the list of environments with the command mentioned below: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medium-content-sans-serif-fon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pt-BR" altLang="pt-BR" sz="2000" b="1" dirty="0">
                <a:solidFill>
                  <a:srgbClr val="242424"/>
                </a:solidFill>
                <a:latin typeface="source-serif-pro"/>
              </a:rPr>
              <a:t>a</a:t>
            </a: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rgbClr val="242424"/>
                </a:solidFill>
                <a:effectLst/>
                <a:latin typeface="source-serif-pro"/>
              </a:rPr>
              <a:t>nypoint-cli-v4 account environment list</a:t>
            </a:r>
            <a:endParaRPr kumimoji="0" lang="pt-BR" altLang="pt-BR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493EB3-A675-F89B-8466-1BD68E75C896}"/>
              </a:ext>
            </a:extLst>
          </p:cNvPr>
          <p:cNvSpPr/>
          <p:nvPr/>
        </p:nvSpPr>
        <p:spPr>
          <a:xfrm>
            <a:off x="2113615" y="347628"/>
            <a:ext cx="74996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Environment Verification</a:t>
            </a:r>
            <a:endParaRPr 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1A148-40B6-03F3-49E1-01828D552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534" y="3022462"/>
            <a:ext cx="8476931" cy="289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5944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F15D8-7232-88F0-A876-86480070ABAB}"/>
              </a:ext>
            </a:extLst>
          </p:cNvPr>
          <p:cNvSpPr txBox="1"/>
          <p:nvPr/>
        </p:nvSpPr>
        <p:spPr>
          <a:xfrm>
            <a:off x="1455920" y="1619731"/>
            <a:ext cx="9280160" cy="6918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lnSpc>
                <a:spcPts val="2400"/>
              </a:lnSpc>
              <a:buFont typeface="Wingdings" panose="05000000000000000000" pitchFamily="2" charset="2"/>
              <a:buChar char="Ø"/>
            </a:pP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Deploy the mule application into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source-serif-pro"/>
              </a:rPr>
              <a:t>cloudhub</a:t>
            </a:r>
            <a:r>
              <a:rPr lang="en-US" b="0" i="0" dirty="0">
                <a:solidFill>
                  <a:srgbClr val="242424"/>
                </a:solidFill>
                <a:effectLst/>
                <a:latin typeface="source-serif-pro"/>
              </a:rPr>
              <a:t> using the following command:</a:t>
            </a:r>
          </a:p>
          <a:p>
            <a:pPr algn="l">
              <a:lnSpc>
                <a:spcPts val="2400"/>
              </a:lnSpc>
            </a:pP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Anypoint-cli-v4 runtime-</a:t>
            </a:r>
            <a:r>
              <a:rPr lang="en-US" b="1" i="0" dirty="0" err="1">
                <a:solidFill>
                  <a:srgbClr val="242424"/>
                </a:solidFill>
                <a:effectLst/>
                <a:latin typeface="source-serif-pro"/>
              </a:rPr>
              <a:t>mgr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 </a:t>
            </a:r>
            <a:r>
              <a:rPr lang="en-US" b="1" i="0" dirty="0" err="1">
                <a:solidFill>
                  <a:srgbClr val="242424"/>
                </a:solidFill>
                <a:effectLst/>
                <a:latin typeface="source-serif-pro"/>
              </a:rPr>
              <a:t>cloudhub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-application deploy [</a:t>
            </a:r>
            <a:r>
              <a:rPr lang="en-US" b="1" i="0" dirty="0" err="1">
                <a:solidFill>
                  <a:srgbClr val="242424"/>
                </a:solidFill>
                <a:effectLst/>
                <a:latin typeface="source-serif-pro"/>
              </a:rPr>
              <a:t>appName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] [</a:t>
            </a:r>
            <a:r>
              <a:rPr lang="en-US" b="1" i="0" dirty="0" err="1">
                <a:solidFill>
                  <a:srgbClr val="242424"/>
                </a:solidFill>
                <a:effectLst/>
                <a:latin typeface="source-serif-pro"/>
              </a:rPr>
              <a:t>filePath</a:t>
            </a:r>
            <a:r>
              <a:rPr lang="en-US" b="1" i="0" dirty="0">
                <a:solidFill>
                  <a:srgbClr val="242424"/>
                </a:solidFill>
                <a:effectLst/>
                <a:latin typeface="source-serif-pro"/>
              </a:rPr>
              <a:t>]</a:t>
            </a:r>
            <a:endParaRPr lang="en-US" b="0" i="0" dirty="0">
              <a:solidFill>
                <a:srgbClr val="242424"/>
              </a:solidFill>
              <a:effectLst/>
              <a:latin typeface="source-serif-pro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37C5B9-B0E7-6099-D2D2-3474A767CD4C}"/>
              </a:ext>
            </a:extLst>
          </p:cNvPr>
          <p:cNvSpPr/>
          <p:nvPr/>
        </p:nvSpPr>
        <p:spPr>
          <a:xfrm>
            <a:off x="2737521" y="224135"/>
            <a:ext cx="62972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Deploy To </a:t>
            </a:r>
            <a:r>
              <a:rPr lang="en-US" sz="54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CloudHub</a:t>
            </a:r>
            <a:endParaRPr 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D41B59-A4E1-2DB4-59CA-6F5822203E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2294" y="2783853"/>
            <a:ext cx="9192908" cy="6451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93430137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500FD6-D518-346A-1B23-15A06F459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A98EE4F-43C6-9EF9-E29C-7C0BD8C7FF2B}"/>
              </a:ext>
            </a:extLst>
          </p:cNvPr>
          <p:cNvSpPr txBox="1">
            <a:spLocks/>
          </p:cNvSpPr>
          <p:nvPr/>
        </p:nvSpPr>
        <p:spPr>
          <a:xfrm>
            <a:off x="143710" y="2970002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DEPLOYMENT CYCLE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AE01A7CB-7A05-4E44-72FB-9BF42FA30A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62018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05537-6D71-29FD-7C53-2AF4767C9A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A99B4A6-1D7E-2A86-D549-C634E22BCD57}"/>
              </a:ext>
            </a:extLst>
          </p:cNvPr>
          <p:cNvSpPr/>
          <p:nvPr/>
        </p:nvSpPr>
        <p:spPr>
          <a:xfrm>
            <a:off x="1290810" y="66692"/>
            <a:ext cx="961038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 of Download Settings.xml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565F0-AEA0-E7FC-4A87-D2FBE134E5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6986" y="1640241"/>
            <a:ext cx="9238027" cy="4555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329197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393A91-745E-A780-ABC8-7F5B60C283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D20FCCA-AF46-C4E0-576E-73BFDC6DC15B}"/>
              </a:ext>
            </a:extLst>
          </p:cNvPr>
          <p:cNvSpPr/>
          <p:nvPr/>
        </p:nvSpPr>
        <p:spPr>
          <a:xfrm>
            <a:off x="3277894" y="66692"/>
            <a:ext cx="56362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 of Checkout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9ED6D6-C9B7-417B-A61A-E3954BDC4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521" y="1779857"/>
            <a:ext cx="9342958" cy="451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32462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3CD356-2CC7-E43B-89D5-BBCDA0672A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D8D89D92-EB6F-B706-A78C-CBE163D38142}"/>
              </a:ext>
            </a:extLst>
          </p:cNvPr>
          <p:cNvSpPr/>
          <p:nvPr/>
        </p:nvSpPr>
        <p:spPr>
          <a:xfrm>
            <a:off x="3478463" y="66692"/>
            <a:ext cx="523508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 of Package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CE49F2-EFE2-DEB1-1937-0C10C0A3AB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334" y="1365155"/>
            <a:ext cx="10431331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022970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F3FC2C-2C8B-899F-FFA2-BB5F4523DB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45F49A8-8969-D09B-68E7-287CB080EFBD}"/>
              </a:ext>
            </a:extLst>
          </p:cNvPr>
          <p:cNvSpPr/>
          <p:nvPr/>
        </p:nvSpPr>
        <p:spPr>
          <a:xfrm>
            <a:off x="3438036" y="66692"/>
            <a:ext cx="53159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 of Unit Test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CB797AB-BA41-98EE-1521-0F07E6E27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624" y="1203624"/>
            <a:ext cx="10402752" cy="5020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0288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1CAA8-F177-A3C9-EF86-61706F16A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4D0931-A14D-F5EA-344D-B60CAEC7D934}"/>
              </a:ext>
            </a:extLst>
          </p:cNvPr>
          <p:cNvSpPr/>
          <p:nvPr/>
        </p:nvSpPr>
        <p:spPr>
          <a:xfrm>
            <a:off x="2210202" y="66692"/>
            <a:ext cx="777161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 of Clean and Install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9247411-8832-72C9-59B3-77518391F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098" y="1271151"/>
            <a:ext cx="10421804" cy="5125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750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50E38D-F2F3-5E15-B9BE-5FB402DDB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369DF977-4BA3-8C80-7567-230E5091EDAE}"/>
              </a:ext>
            </a:extLst>
          </p:cNvPr>
          <p:cNvSpPr txBox="1">
            <a:spLocks/>
          </p:cNvSpPr>
          <p:nvPr/>
        </p:nvSpPr>
        <p:spPr>
          <a:xfrm>
            <a:off x="278621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Architecture</a:t>
            </a:r>
          </a:p>
          <a:p>
            <a:r>
              <a:rPr lang="en-US" dirty="0" err="1"/>
              <a:t>devops</a:t>
            </a:r>
            <a:endParaRPr lang="en-US" dirty="0"/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8DB2F940-A6AC-054F-3499-F51B4CD799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9209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6D7199-9A63-9A69-2EF7-41C4D828E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2900241-FF68-D1C7-C20D-E2398250D8FC}"/>
              </a:ext>
            </a:extLst>
          </p:cNvPr>
          <p:cNvSpPr/>
          <p:nvPr/>
        </p:nvSpPr>
        <p:spPr>
          <a:xfrm>
            <a:off x="1743829" y="66692"/>
            <a:ext cx="87043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 of Publish to Exchange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62DEDA-97A6-EA04-5153-7FCEFD0C15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55" y="1350165"/>
            <a:ext cx="10307488" cy="5087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30356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5971B7-DF1D-1EEF-7B5B-943E6B7596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1E7EF777-0AB5-143A-8E06-D4C6CEF8E0BD}"/>
              </a:ext>
            </a:extLst>
          </p:cNvPr>
          <p:cNvSpPr/>
          <p:nvPr/>
        </p:nvSpPr>
        <p:spPr>
          <a:xfrm>
            <a:off x="1161142" y="66692"/>
            <a:ext cx="98697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Stage of Deploy to </a:t>
            </a:r>
            <a:r>
              <a:rPr lang="en-US" sz="54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CloudHub</a:t>
            </a:r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2.0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993AD3-54AE-3805-877F-247B56C2FF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13" y="1309958"/>
            <a:ext cx="10374173" cy="5077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843726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223BE5-E6CE-0735-FFDC-2122F4BAE2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AD2447BB-8B6D-2232-D63C-E8B5A7581A01}"/>
              </a:ext>
            </a:extLst>
          </p:cNvPr>
          <p:cNvSpPr txBox="1">
            <a:spLocks/>
          </p:cNvSpPr>
          <p:nvPr/>
        </p:nvSpPr>
        <p:spPr>
          <a:xfrm>
            <a:off x="0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DEPLOY IN CLOUDHUB 2.0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C3512C7C-06D2-65CA-80B0-937DC54EB5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919690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AA994-C04F-5B16-7B4D-227D2BE49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842" y="2188563"/>
            <a:ext cx="10410316" cy="357186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28F99B-6F32-7FFB-89B9-BF96EBA036BA}"/>
              </a:ext>
            </a:extLst>
          </p:cNvPr>
          <p:cNvSpPr txBox="1"/>
          <p:nvPr/>
        </p:nvSpPr>
        <p:spPr>
          <a:xfrm>
            <a:off x="890842" y="1648918"/>
            <a:ext cx="8919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Look that application was deployed with success in CloudHub 2.0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F83AC7-7B7A-6DDC-0098-1DADF7B5AE44}"/>
              </a:ext>
            </a:extLst>
          </p:cNvPr>
          <p:cNvSpPr/>
          <p:nvPr/>
        </p:nvSpPr>
        <p:spPr>
          <a:xfrm>
            <a:off x="931910" y="174239"/>
            <a:ext cx="9829806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Viewing the Deploy in </a:t>
            </a:r>
            <a:r>
              <a:rPr lang="en-US" sz="44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Anypoint</a:t>
            </a:r>
            <a:r>
              <a:rPr lang="en-US" sz="4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44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Platfotm</a:t>
            </a:r>
            <a:endParaRPr lang="en-US" sz="4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" name="Arrow: Right 1">
            <a:extLst>
              <a:ext uri="{FF2B5EF4-FFF2-40B4-BE49-F238E27FC236}">
                <a16:creationId xmlns:a16="http://schemas.microsoft.com/office/drawing/2014/main" id="{CB839E82-C47E-8B12-B608-3A6B15A1D995}"/>
              </a:ext>
            </a:extLst>
          </p:cNvPr>
          <p:cNvSpPr/>
          <p:nvPr/>
        </p:nvSpPr>
        <p:spPr>
          <a:xfrm>
            <a:off x="1543987" y="5156616"/>
            <a:ext cx="479685" cy="23984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23652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DDB79A9-483A-CE62-57B0-C98841E09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E35E4DD2-D5DA-6A09-563D-4E84F81B5633}"/>
              </a:ext>
            </a:extLst>
          </p:cNvPr>
          <p:cNvSpPr txBox="1">
            <a:spLocks/>
          </p:cNvSpPr>
          <p:nvPr/>
        </p:nvSpPr>
        <p:spPr>
          <a:xfrm>
            <a:off x="143710" y="2970002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 err="1"/>
              <a:t>Interessants</a:t>
            </a:r>
            <a:endParaRPr lang="en-US" sz="6000" dirty="0"/>
          </a:p>
          <a:p>
            <a:r>
              <a:rPr lang="en-US" sz="6000" dirty="0"/>
              <a:t>facts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01E947F5-4063-F5B8-9D03-0C2E27035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32330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A48588B-1620-FA97-1D8C-0F71F502A197}"/>
              </a:ext>
            </a:extLst>
          </p:cNvPr>
          <p:cNvSpPr/>
          <p:nvPr/>
        </p:nvSpPr>
        <p:spPr>
          <a:xfrm>
            <a:off x="2674307" y="-7703"/>
            <a:ext cx="60639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Fatos </a:t>
            </a:r>
            <a:r>
              <a:rPr lang="en-US" sz="540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Interessantes</a:t>
            </a:r>
            <a:endParaRPr 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049585-BDE3-2FE3-0D03-7E5362AAD9FD}"/>
              </a:ext>
            </a:extLst>
          </p:cNvPr>
          <p:cNvSpPr txBox="1"/>
          <p:nvPr/>
        </p:nvSpPr>
        <p:spPr>
          <a:xfrm>
            <a:off x="946878" y="915627"/>
            <a:ext cx="1029824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Cada aplicação/api deploiada no ambiente da POC consome </a:t>
            </a:r>
            <a:r>
              <a:rPr lang="pt-BR" dirty="0">
                <a:solidFill>
                  <a:srgbClr val="7030A0"/>
                </a:solidFill>
              </a:rPr>
              <a:t>0.1 vCores </a:t>
            </a:r>
            <a:r>
              <a:rPr lang="pt-BR" dirty="0"/>
              <a:t>da infraestrutura do CloudHub. Nesse exemplo abaixo, a quantidade de vCores da organização chegou ao limite,sendo assim, o CloudHub </a:t>
            </a:r>
            <a:r>
              <a:rPr lang="pt-BR" dirty="0">
                <a:solidFill>
                  <a:srgbClr val="FF0000"/>
                </a:solidFill>
              </a:rPr>
              <a:t>não permite que a aplicação seja deploiada com sucesso</a:t>
            </a:r>
            <a:r>
              <a:rPr lang="pt-BR" dirty="0"/>
              <a:t>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65C8F2-A542-6C00-AC71-4FF9C8FE4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635" y="2011590"/>
            <a:ext cx="9484727" cy="2422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545E881-8716-E65E-6F36-2E0E5CC3B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290" y="4523343"/>
            <a:ext cx="6985416" cy="2207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846418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D075FA-1418-A0C8-3E66-095D7555F8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48" y="2098324"/>
            <a:ext cx="6874364" cy="416896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08351C0-4244-CC60-C5A0-C7F6931FB78D}"/>
              </a:ext>
            </a:extLst>
          </p:cNvPr>
          <p:cNvSpPr txBox="1"/>
          <p:nvPr/>
        </p:nvSpPr>
        <p:spPr>
          <a:xfrm>
            <a:off x="1933731" y="854439"/>
            <a:ext cx="8544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</a:t>
            </a:r>
            <a:r>
              <a:rPr lang="pt-BR" dirty="0">
                <a:solidFill>
                  <a:srgbClr val="7030A0"/>
                </a:solidFill>
              </a:rPr>
              <a:t>Role/Scope</a:t>
            </a:r>
            <a:r>
              <a:rPr lang="pt-BR" dirty="0"/>
              <a:t> de </a:t>
            </a:r>
            <a:r>
              <a:rPr lang="pt-BR" dirty="0">
                <a:solidFill>
                  <a:srgbClr val="7030A0"/>
                </a:solidFill>
              </a:rPr>
              <a:t>Create Application </a:t>
            </a:r>
            <a:r>
              <a:rPr lang="pt-BR" dirty="0"/>
              <a:t>só pode ser aplicada aos ambientes de Sandbox e Production. Sendo assim, não foi possível fazer deploy no ambiente de </a:t>
            </a:r>
            <a:r>
              <a:rPr lang="pt-BR" dirty="0">
                <a:solidFill>
                  <a:srgbClr val="7030A0"/>
                </a:solidFill>
              </a:rPr>
              <a:t>Design</a:t>
            </a:r>
            <a:r>
              <a:rPr lang="pt-BR" dirty="0"/>
              <a:t> através desta POC.</a:t>
            </a:r>
          </a:p>
        </p:txBody>
      </p:sp>
    </p:spTree>
    <p:extLst>
      <p:ext uri="{BB962C8B-B14F-4D97-AF65-F5344CB8AC3E}">
        <p14:creationId xmlns:p14="http://schemas.microsoft.com/office/powerpoint/2010/main" val="11909634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F89492-467A-383C-C7EB-25B8EA13E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0A253A10-AC69-3B40-EA5F-93114EE5DBC8}"/>
              </a:ext>
            </a:extLst>
          </p:cNvPr>
          <p:cNvSpPr txBox="1">
            <a:spLocks/>
          </p:cNvSpPr>
          <p:nvPr/>
        </p:nvSpPr>
        <p:spPr>
          <a:xfrm>
            <a:off x="143710" y="2970002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BÔNUS :</a:t>
            </a:r>
          </a:p>
          <a:p>
            <a:r>
              <a:rPr lang="en-US" sz="6000" dirty="0"/>
              <a:t>PIPELINE IN GITHUB</a:t>
            </a:r>
          </a:p>
          <a:p>
            <a:r>
              <a:rPr lang="en-US" sz="6000" dirty="0"/>
              <a:t>ACTIONS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90C38079-92A0-8A7B-FCE8-CF19CD4399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91784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963008-473C-3BA8-DA91-B4026D4368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7039" y="1370138"/>
            <a:ext cx="6336719" cy="411772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4881D2-5D55-7530-CE64-9D8573A854A2}"/>
              </a:ext>
            </a:extLst>
          </p:cNvPr>
          <p:cNvSpPr txBox="1"/>
          <p:nvPr/>
        </p:nvSpPr>
        <p:spPr>
          <a:xfrm>
            <a:off x="1718968" y="5611503"/>
            <a:ext cx="969130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Foi criada uma </a:t>
            </a:r>
            <a:r>
              <a:rPr lang="pt-BR" sz="2000" dirty="0">
                <a:solidFill>
                  <a:srgbClr val="7030A0"/>
                </a:solidFill>
              </a:rPr>
              <a:t>outra pipeline Mulesoft</a:t>
            </a:r>
            <a:r>
              <a:rPr lang="pt-BR" sz="2000" dirty="0"/>
              <a:t>, na infraestrutura do </a:t>
            </a:r>
            <a:r>
              <a:rPr lang="pt-BR" sz="2000" dirty="0">
                <a:solidFill>
                  <a:srgbClr val="7030A0"/>
                </a:solidFill>
              </a:rPr>
              <a:t>GitHub</a:t>
            </a:r>
            <a:r>
              <a:rPr lang="pt-BR" sz="2000" dirty="0"/>
              <a:t>, pra servir como</a:t>
            </a:r>
          </a:p>
          <a:p>
            <a:r>
              <a:rPr lang="pt-BR" sz="2000" dirty="0"/>
              <a:t>Mais uma maneira de demonstrar-mos a </a:t>
            </a:r>
            <a:r>
              <a:rPr lang="pt-BR" sz="2000" dirty="0">
                <a:solidFill>
                  <a:srgbClr val="7030A0"/>
                </a:solidFill>
              </a:rPr>
              <a:t>versatilidade do CI/CD</a:t>
            </a:r>
            <a:r>
              <a:rPr lang="pt-BR" sz="2000" dirty="0"/>
              <a:t>.</a:t>
            </a:r>
          </a:p>
          <a:p>
            <a:endParaRPr lang="pt-BR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D791BB-1D43-4C71-74B7-95D8E76660C3}"/>
              </a:ext>
            </a:extLst>
          </p:cNvPr>
          <p:cNvSpPr/>
          <p:nvPr/>
        </p:nvSpPr>
        <p:spPr>
          <a:xfrm>
            <a:off x="4812888" y="0"/>
            <a:ext cx="17050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17907547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AC1364A-3E3D-4F0D-8776-78AF3A270D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64762A-A931-3E5C-F569-469D8EF407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432" y="541020"/>
            <a:ext cx="3907536" cy="3907536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13" name="sketchy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97494" y="239572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F4C31F9-BFBC-F446-4B33-428773549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782" y="4404809"/>
            <a:ext cx="3915185" cy="158838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86A77A0-5A73-FD0A-C60D-34C2F9DB2363}"/>
              </a:ext>
            </a:extLst>
          </p:cNvPr>
          <p:cNvSpPr txBox="1"/>
          <p:nvPr/>
        </p:nvSpPr>
        <p:spPr>
          <a:xfrm>
            <a:off x="4797494" y="2706624"/>
            <a:ext cx="6755626" cy="3483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/>
              <a:t>Você</a:t>
            </a:r>
            <a:r>
              <a:rPr lang="en-US" sz="2200" dirty="0"/>
              <a:t> </a:t>
            </a:r>
            <a:r>
              <a:rPr lang="en-US" sz="2200" dirty="0" err="1"/>
              <a:t>pode</a:t>
            </a:r>
            <a:r>
              <a:rPr lang="en-US" sz="2200" dirty="0"/>
              <a:t> </a:t>
            </a:r>
            <a:r>
              <a:rPr lang="en-US" sz="2200" dirty="0" err="1"/>
              <a:t>fazer</a:t>
            </a:r>
            <a:r>
              <a:rPr lang="en-US" sz="2200" dirty="0"/>
              <a:t> um ‘</a:t>
            </a:r>
            <a:r>
              <a:rPr lang="en-US" sz="2200" dirty="0">
                <a:solidFill>
                  <a:srgbClr val="7030A0"/>
                </a:solidFill>
              </a:rPr>
              <a:t>fork</a:t>
            </a:r>
            <a:r>
              <a:rPr lang="en-US" sz="2200" dirty="0"/>
              <a:t>’ </a:t>
            </a:r>
            <a:r>
              <a:rPr lang="en-US" sz="2200" dirty="0" err="1"/>
              <a:t>desse</a:t>
            </a:r>
            <a:r>
              <a:rPr lang="en-US" sz="2200" dirty="0"/>
              <a:t> </a:t>
            </a:r>
            <a:r>
              <a:rPr lang="en-US" sz="2200" dirty="0" err="1"/>
              <a:t>repositório</a:t>
            </a:r>
            <a:r>
              <a:rPr lang="en-US" sz="2200" dirty="0"/>
              <a:t> </a:t>
            </a:r>
            <a:r>
              <a:rPr lang="en-US" sz="2200" dirty="0" err="1"/>
              <a:t>na</a:t>
            </a:r>
            <a:r>
              <a:rPr lang="en-US" sz="2200" dirty="0"/>
              <a:t> </a:t>
            </a:r>
            <a:r>
              <a:rPr lang="en-US" sz="2200" dirty="0" err="1"/>
              <a:t>sua</a:t>
            </a:r>
            <a:r>
              <a:rPr lang="en-US" sz="2200" dirty="0"/>
              <a:t> </a:t>
            </a:r>
            <a:r>
              <a:rPr lang="en-US" sz="2200" dirty="0" err="1">
                <a:solidFill>
                  <a:srgbClr val="7030A0"/>
                </a:solidFill>
              </a:rPr>
              <a:t>conta</a:t>
            </a:r>
            <a:r>
              <a:rPr lang="en-US" sz="2200" dirty="0">
                <a:solidFill>
                  <a:srgbClr val="7030A0"/>
                </a:solidFill>
              </a:rPr>
              <a:t> do GitHub </a:t>
            </a:r>
            <a:r>
              <a:rPr lang="en-US" sz="2200" dirty="0"/>
              <a:t>e usar á </a:t>
            </a:r>
            <a:r>
              <a:rPr lang="en-US" sz="2200" dirty="0" err="1"/>
              <a:t>vontade</a:t>
            </a:r>
            <a:r>
              <a:rPr lang="en-US" sz="2200" dirty="0"/>
              <a:t>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Entre </a:t>
            </a:r>
            <a:r>
              <a:rPr lang="en-US" sz="2200" dirty="0" err="1"/>
              <a:t>na</a:t>
            </a:r>
            <a:r>
              <a:rPr lang="en-US" sz="2200" dirty="0"/>
              <a:t> Branch </a:t>
            </a:r>
            <a:r>
              <a:rPr lang="en-US" sz="2200" dirty="0" err="1"/>
              <a:t>chamada</a:t>
            </a:r>
            <a:r>
              <a:rPr lang="en-US" sz="2200" dirty="0"/>
              <a:t> ‘</a:t>
            </a:r>
            <a:r>
              <a:rPr lang="en-US" sz="2200" dirty="0">
                <a:solidFill>
                  <a:srgbClr val="7030A0"/>
                </a:solidFill>
              </a:rPr>
              <a:t>cloudhub2</a:t>
            </a:r>
            <a:r>
              <a:rPr lang="en-US" sz="2200" dirty="0"/>
              <a:t>’ para usar </a:t>
            </a:r>
            <a:r>
              <a:rPr lang="en-US" sz="2200" dirty="0" err="1"/>
              <a:t>os</a:t>
            </a:r>
            <a:r>
              <a:rPr lang="en-US" sz="2200" dirty="0"/>
              <a:t> </a:t>
            </a:r>
            <a:r>
              <a:rPr lang="en-US" sz="2200" dirty="0" err="1"/>
              <a:t>arquivos</a:t>
            </a:r>
            <a:r>
              <a:rPr lang="en-US" sz="2200" dirty="0"/>
              <a:t> </a:t>
            </a:r>
            <a:r>
              <a:rPr lang="en-US" sz="2200" dirty="0" err="1"/>
              <a:t>corretos</a:t>
            </a:r>
            <a:r>
              <a:rPr lang="en-US" sz="22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 pipeline </a:t>
            </a:r>
            <a:r>
              <a:rPr lang="en-US" sz="2200" dirty="0" err="1"/>
              <a:t>desse</a:t>
            </a:r>
            <a:r>
              <a:rPr lang="en-US" sz="2200" dirty="0"/>
              <a:t> </a:t>
            </a:r>
            <a:r>
              <a:rPr lang="en-US" sz="2200" dirty="0" err="1"/>
              <a:t>repositório</a:t>
            </a:r>
            <a:r>
              <a:rPr lang="en-US" sz="2200" dirty="0"/>
              <a:t> é </a:t>
            </a:r>
            <a:r>
              <a:rPr lang="en-US" sz="2200" dirty="0" err="1"/>
              <a:t>definida</a:t>
            </a:r>
            <a:r>
              <a:rPr lang="en-US" sz="2200" dirty="0"/>
              <a:t> no </a:t>
            </a:r>
            <a:r>
              <a:rPr lang="en-US" sz="2200" dirty="0" err="1"/>
              <a:t>arquivo</a:t>
            </a:r>
            <a:r>
              <a:rPr lang="en-US" sz="2200" dirty="0"/>
              <a:t> </a:t>
            </a:r>
            <a:r>
              <a:rPr lang="en-US" sz="2200" dirty="0" err="1"/>
              <a:t>chamado</a:t>
            </a:r>
            <a:r>
              <a:rPr lang="en-US" sz="2200" dirty="0"/>
              <a:t> de ‘</a:t>
            </a:r>
            <a:r>
              <a:rPr lang="en-US" sz="2200" dirty="0" err="1">
                <a:solidFill>
                  <a:srgbClr val="7030A0"/>
                </a:solidFill>
              </a:rPr>
              <a:t>build.yaml</a:t>
            </a:r>
            <a:r>
              <a:rPr lang="en-US" sz="2200" dirty="0"/>
              <a:t>’, que </a:t>
            </a:r>
            <a:r>
              <a:rPr lang="en-US" sz="2200" dirty="0" err="1"/>
              <a:t>fica</a:t>
            </a:r>
            <a:r>
              <a:rPr lang="en-US" sz="2200" dirty="0"/>
              <a:t> </a:t>
            </a:r>
            <a:r>
              <a:rPr lang="en-US" sz="2200" dirty="0" err="1"/>
              <a:t>dentro</a:t>
            </a:r>
            <a:r>
              <a:rPr lang="en-US" sz="2200" dirty="0"/>
              <a:t> da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Pasta </a:t>
            </a:r>
            <a:r>
              <a:rPr lang="en-US" sz="2200" dirty="0">
                <a:solidFill>
                  <a:srgbClr val="7030A0"/>
                </a:solidFill>
              </a:rPr>
              <a:t>.</a:t>
            </a:r>
            <a:r>
              <a:rPr lang="en-US" sz="2200" dirty="0" err="1">
                <a:solidFill>
                  <a:srgbClr val="7030A0"/>
                </a:solidFill>
              </a:rPr>
              <a:t>github</a:t>
            </a:r>
            <a:r>
              <a:rPr lang="en-US" sz="2200" dirty="0">
                <a:solidFill>
                  <a:srgbClr val="7030A0"/>
                </a:solidFill>
              </a:rPr>
              <a:t>/</a:t>
            </a:r>
            <a:r>
              <a:rPr lang="en-US" sz="2200" dirty="0" err="1">
                <a:solidFill>
                  <a:srgbClr val="7030A0"/>
                </a:solidFill>
              </a:rPr>
              <a:t>worflows</a:t>
            </a:r>
            <a:r>
              <a:rPr lang="en-US" sz="2200" dirty="0"/>
              <a:t>. </a:t>
            </a:r>
            <a:r>
              <a:rPr lang="en-US" sz="2200" dirty="0" err="1"/>
              <a:t>Você</a:t>
            </a:r>
            <a:r>
              <a:rPr lang="en-US" sz="2200" dirty="0"/>
              <a:t> </a:t>
            </a:r>
            <a:r>
              <a:rPr lang="en-US" sz="2200" dirty="0" err="1"/>
              <a:t>pode</a:t>
            </a:r>
            <a:r>
              <a:rPr lang="en-US" sz="2200" dirty="0"/>
              <a:t> </a:t>
            </a:r>
            <a:r>
              <a:rPr lang="en-US" sz="2200" dirty="0" err="1"/>
              <a:t>editar</a:t>
            </a:r>
            <a:r>
              <a:rPr lang="en-US" sz="2200" dirty="0"/>
              <a:t> a pipeline á </a:t>
            </a:r>
            <a:r>
              <a:rPr lang="en-US" sz="2200" dirty="0" err="1"/>
              <a:t>vontade</a:t>
            </a:r>
            <a:r>
              <a:rPr lang="en-US" sz="2200" dirty="0"/>
              <a:t> e usar </a:t>
            </a:r>
            <a:r>
              <a:rPr lang="en-US" sz="2200" dirty="0" err="1">
                <a:solidFill>
                  <a:srgbClr val="7030A0"/>
                </a:solidFill>
              </a:rPr>
              <a:t>conforme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 err="1">
                <a:solidFill>
                  <a:srgbClr val="7030A0"/>
                </a:solidFill>
              </a:rPr>
              <a:t>suas</a:t>
            </a:r>
            <a:r>
              <a:rPr lang="en-US" sz="2200" dirty="0">
                <a:solidFill>
                  <a:srgbClr val="7030A0"/>
                </a:solidFill>
              </a:rPr>
              <a:t> </a:t>
            </a:r>
            <a:r>
              <a:rPr lang="en-US" sz="2200" dirty="0" err="1">
                <a:solidFill>
                  <a:srgbClr val="7030A0"/>
                </a:solidFill>
              </a:rPr>
              <a:t>necessidades</a:t>
            </a:r>
            <a:r>
              <a:rPr lang="en-US" sz="2200" dirty="0"/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412D851-A395-ABCB-CA78-D99E86E06A45}"/>
              </a:ext>
            </a:extLst>
          </p:cNvPr>
          <p:cNvSpPr txBox="1"/>
          <p:nvPr/>
        </p:nvSpPr>
        <p:spPr>
          <a:xfrm>
            <a:off x="4323618" y="541020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41070550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FBB0935-994E-B61B-72CE-A842F7B60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41" y="1885671"/>
            <a:ext cx="10466717" cy="357191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B1484EB-516B-0744-DEEF-03BC9C229956}"/>
              </a:ext>
            </a:extLst>
          </p:cNvPr>
          <p:cNvSpPr/>
          <p:nvPr/>
        </p:nvSpPr>
        <p:spPr>
          <a:xfrm>
            <a:off x="1970478" y="189629"/>
            <a:ext cx="82510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Architecture of Connection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078352-AF18-F353-048B-CC78BDF61FD0}"/>
              </a:ext>
            </a:extLst>
          </p:cNvPr>
          <p:cNvSpPr txBox="1"/>
          <p:nvPr/>
        </p:nvSpPr>
        <p:spPr>
          <a:xfrm>
            <a:off x="862641" y="5907135"/>
            <a:ext cx="110457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Este diagrama representa os </a:t>
            </a:r>
            <a:r>
              <a:rPr lang="pt-BR" dirty="0">
                <a:solidFill>
                  <a:srgbClr val="7030A0"/>
                </a:solidFill>
              </a:rPr>
              <a:t>componentes e ferramentas </a:t>
            </a:r>
            <a:r>
              <a:rPr lang="pt-BR" dirty="0"/>
              <a:t>que formam a </a:t>
            </a:r>
            <a:r>
              <a:rPr lang="pt-BR" dirty="0">
                <a:solidFill>
                  <a:srgbClr val="7030A0"/>
                </a:solidFill>
              </a:rPr>
              <a:t>arquitetura de conexão do projeto</a:t>
            </a:r>
            <a:r>
              <a:rPr lang="pt-BR" dirty="0"/>
              <a:t>,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Desde o </a:t>
            </a:r>
            <a:r>
              <a:rPr lang="pt-BR" dirty="0">
                <a:solidFill>
                  <a:srgbClr val="7030A0"/>
                </a:solidFill>
              </a:rPr>
              <a:t>Design até a fase de Deploy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24166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F596DC-756B-4658-EF24-5D088FBC7D3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6335"/>
          <a:stretch/>
        </p:blipFill>
        <p:spPr>
          <a:xfrm>
            <a:off x="2152097" y="2327240"/>
            <a:ext cx="7887801" cy="1101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BE8FD30-82B6-B90E-29D6-1820900E18D5}"/>
              </a:ext>
            </a:extLst>
          </p:cNvPr>
          <p:cNvSpPr txBox="1"/>
          <p:nvPr/>
        </p:nvSpPr>
        <p:spPr>
          <a:xfrm>
            <a:off x="1305167" y="4869674"/>
            <a:ext cx="958166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/>
              <a:t>Para configurar as variáveis de ambiente que a pipeline vai buscar pra se conectar </a:t>
            </a:r>
          </a:p>
          <a:p>
            <a:pPr algn="ctr"/>
            <a:r>
              <a:rPr lang="pt-BR" sz="2000" dirty="0"/>
              <a:t>No Anypoint platform, clique em ‘</a:t>
            </a:r>
            <a:r>
              <a:rPr lang="pt-BR" sz="2000" dirty="0">
                <a:solidFill>
                  <a:srgbClr val="7030A0"/>
                </a:solidFill>
              </a:rPr>
              <a:t>Settings</a:t>
            </a:r>
            <a:r>
              <a:rPr lang="pt-BR" sz="2000" dirty="0"/>
              <a:t>’.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3B8A68-A694-51DC-B03D-CAF4F3EA11A5}"/>
              </a:ext>
            </a:extLst>
          </p:cNvPr>
          <p:cNvSpPr txBox="1"/>
          <p:nvPr/>
        </p:nvSpPr>
        <p:spPr>
          <a:xfrm>
            <a:off x="3046561" y="449443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III</a:t>
            </a:r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E1C447D3-1316-BFCA-44C0-464D0136357B}"/>
              </a:ext>
            </a:extLst>
          </p:cNvPr>
          <p:cNvSpPr/>
          <p:nvPr/>
        </p:nvSpPr>
        <p:spPr>
          <a:xfrm>
            <a:off x="8913239" y="3234646"/>
            <a:ext cx="464391" cy="707886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376631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44ABC3-B652-6FA3-5AEC-A2923D355F4A}"/>
              </a:ext>
            </a:extLst>
          </p:cNvPr>
          <p:cNvSpPr txBox="1"/>
          <p:nvPr/>
        </p:nvSpPr>
        <p:spPr>
          <a:xfrm>
            <a:off x="6519934" y="2670163"/>
            <a:ext cx="567206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No menu que aparecer, desça um pouco até</a:t>
            </a:r>
          </a:p>
          <a:p>
            <a:r>
              <a:rPr lang="pt-BR" sz="2000" dirty="0"/>
              <a:t>Achar a opção chamada ‘</a:t>
            </a:r>
            <a:r>
              <a:rPr lang="pt-BR" sz="2000" dirty="0">
                <a:solidFill>
                  <a:srgbClr val="7030A0"/>
                </a:solidFill>
              </a:rPr>
              <a:t>Secrets and Variables</a:t>
            </a:r>
            <a:r>
              <a:rPr lang="pt-BR" sz="2000" dirty="0"/>
              <a:t>’ e </a:t>
            </a:r>
          </a:p>
          <a:p>
            <a:r>
              <a:rPr lang="pt-BR" sz="2000" dirty="0"/>
              <a:t>Dentro dela, clique em </a:t>
            </a:r>
            <a:r>
              <a:rPr lang="pt-BR" sz="2000" dirty="0">
                <a:solidFill>
                  <a:srgbClr val="7030A0"/>
                </a:solidFill>
              </a:rPr>
              <a:t>Actions</a:t>
            </a:r>
            <a:r>
              <a:rPr lang="pt-BR" sz="2000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663B2-1FE2-8CCD-FB76-4E039EB99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756" y="1959430"/>
            <a:ext cx="5615998" cy="243713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D0027C2-8EAB-8707-5EDF-85160A924FBB}"/>
              </a:ext>
            </a:extLst>
          </p:cNvPr>
          <p:cNvSpPr txBox="1"/>
          <p:nvPr/>
        </p:nvSpPr>
        <p:spPr>
          <a:xfrm>
            <a:off x="3046563" y="420250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</a:t>
            </a:r>
            <a:r>
              <a:rPr lang="en-US" sz="4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48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93348B6A-6996-4F34-5F11-F3E73989DD06}"/>
              </a:ext>
            </a:extLst>
          </p:cNvPr>
          <p:cNvSpPr/>
          <p:nvPr/>
        </p:nvSpPr>
        <p:spPr>
          <a:xfrm>
            <a:off x="2304691" y="2670163"/>
            <a:ext cx="741872" cy="500332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1745514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184EA1C-1E44-1B94-68C1-B0826FE47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0793" y="1093641"/>
            <a:ext cx="6190414" cy="38317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DA9B3DB-CA90-14D7-DE20-7417A9DFF540}"/>
              </a:ext>
            </a:extLst>
          </p:cNvPr>
          <p:cNvSpPr txBox="1"/>
          <p:nvPr/>
        </p:nvSpPr>
        <p:spPr>
          <a:xfrm>
            <a:off x="1621954" y="5764359"/>
            <a:ext cx="894809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Na tela que aparecer, conforme a imagem, clique em ‘</a:t>
            </a:r>
            <a:r>
              <a:rPr lang="pt-BR" sz="2000" dirty="0">
                <a:solidFill>
                  <a:srgbClr val="7030A0"/>
                </a:solidFill>
              </a:rPr>
              <a:t>New repository secret</a:t>
            </a:r>
            <a:r>
              <a:rPr lang="pt-BR" sz="2000" dirty="0"/>
              <a:t>’.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08B57-89EB-05FA-A632-A29F689F8F1D}"/>
              </a:ext>
            </a:extLst>
          </p:cNvPr>
          <p:cNvSpPr txBox="1"/>
          <p:nvPr/>
        </p:nvSpPr>
        <p:spPr>
          <a:xfrm>
            <a:off x="3000793" y="0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</a:t>
            </a:r>
            <a:r>
              <a:rPr lang="en-US" sz="4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</a:t>
            </a:r>
            <a:endParaRPr lang="en-US" sz="48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4EB2EDDC-54AE-0F8B-13D3-882F9B33E02F}"/>
              </a:ext>
            </a:extLst>
          </p:cNvPr>
          <p:cNvSpPr/>
          <p:nvPr/>
        </p:nvSpPr>
        <p:spPr>
          <a:xfrm>
            <a:off x="9099667" y="4596232"/>
            <a:ext cx="810883" cy="400110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26195466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4362B9-BB80-C73C-324B-4D32C3D7F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9717" y="1403838"/>
            <a:ext cx="6681626" cy="3495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AD2666-D892-CD77-878D-0B995C714739}"/>
              </a:ext>
            </a:extLst>
          </p:cNvPr>
          <p:cNvSpPr txBox="1"/>
          <p:nvPr/>
        </p:nvSpPr>
        <p:spPr>
          <a:xfrm>
            <a:off x="236639" y="5749532"/>
            <a:ext cx="11718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Aparecerá a tela acima. Em </a:t>
            </a:r>
            <a:r>
              <a:rPr lang="pt-BR" dirty="0">
                <a:solidFill>
                  <a:srgbClr val="7030A0"/>
                </a:solidFill>
              </a:rPr>
              <a:t>Name</a:t>
            </a:r>
            <a:r>
              <a:rPr lang="pt-BR" dirty="0"/>
              <a:t>, digite o </a:t>
            </a:r>
            <a:r>
              <a:rPr lang="pt-BR" dirty="0">
                <a:solidFill>
                  <a:srgbClr val="7030A0"/>
                </a:solidFill>
              </a:rPr>
              <a:t>nome da Variável </a:t>
            </a:r>
            <a:r>
              <a:rPr lang="pt-BR" dirty="0"/>
              <a:t>de acordo com </a:t>
            </a:r>
            <a:r>
              <a:rPr lang="pt-BR" dirty="0">
                <a:solidFill>
                  <a:srgbClr val="7030A0"/>
                </a:solidFill>
              </a:rPr>
              <a:t>o mesmo nome que está na Pipeline</a:t>
            </a:r>
            <a:r>
              <a:rPr lang="pt-BR" dirty="0"/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dirty="0"/>
              <a:t>Em </a:t>
            </a:r>
            <a:r>
              <a:rPr lang="pt-BR" dirty="0">
                <a:solidFill>
                  <a:srgbClr val="7030A0"/>
                </a:solidFill>
              </a:rPr>
              <a:t>Secret</a:t>
            </a:r>
            <a:r>
              <a:rPr lang="pt-BR" dirty="0"/>
              <a:t>, digite o </a:t>
            </a:r>
            <a:r>
              <a:rPr lang="pt-BR" dirty="0">
                <a:solidFill>
                  <a:srgbClr val="7030A0"/>
                </a:solidFill>
              </a:rPr>
              <a:t>valor associado</a:t>
            </a:r>
            <a:r>
              <a:rPr lang="pt-BR" dirty="0"/>
              <a:t>, de acordo com o </a:t>
            </a:r>
            <a:r>
              <a:rPr lang="pt-BR" dirty="0">
                <a:solidFill>
                  <a:srgbClr val="7030A0"/>
                </a:solidFill>
              </a:rPr>
              <a:t>tipo de variável a ser criada</a:t>
            </a:r>
            <a:r>
              <a:rPr lang="pt-BR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78640-6505-FB59-2897-0BB10B92BC10}"/>
              </a:ext>
            </a:extLst>
          </p:cNvPr>
          <p:cNvSpPr txBox="1"/>
          <p:nvPr/>
        </p:nvSpPr>
        <p:spPr>
          <a:xfrm>
            <a:off x="2721093" y="221912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</a:t>
            </a:r>
            <a:r>
              <a:rPr lang="en-US" sz="4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</a:t>
            </a:r>
            <a:endParaRPr lang="en-US" sz="48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7DCEE3F1-D3CD-D445-E4C5-BFB5A6828932}"/>
              </a:ext>
            </a:extLst>
          </p:cNvPr>
          <p:cNvSpPr/>
          <p:nvPr/>
        </p:nvSpPr>
        <p:spPr>
          <a:xfrm>
            <a:off x="3347050" y="4485736"/>
            <a:ext cx="862641" cy="413106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3708409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56D0AF-5DCD-203F-BED2-DCB69492A2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9287" y="1763487"/>
            <a:ext cx="8393426" cy="292367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F1D648-00A8-38EB-679E-C612E0AC7D0B}"/>
              </a:ext>
            </a:extLst>
          </p:cNvPr>
          <p:cNvSpPr txBox="1"/>
          <p:nvPr/>
        </p:nvSpPr>
        <p:spPr>
          <a:xfrm>
            <a:off x="1420585" y="5394654"/>
            <a:ext cx="92071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7030A0"/>
                </a:solidFill>
              </a:rPr>
              <a:t>Crie as variáveis acima</a:t>
            </a:r>
            <a:r>
              <a:rPr lang="pt-BR" sz="2000" dirty="0"/>
              <a:t>, e insira os </a:t>
            </a:r>
            <a:r>
              <a:rPr lang="pt-BR" sz="2000" dirty="0">
                <a:solidFill>
                  <a:srgbClr val="7030A0"/>
                </a:solidFill>
              </a:rPr>
              <a:t>valores associados a cada uma</a:t>
            </a:r>
            <a:r>
              <a:rPr lang="pt-BR" sz="2000" dirty="0"/>
              <a:t>. Os valores podem ser encontrados na </a:t>
            </a:r>
            <a:r>
              <a:rPr lang="pt-BR" sz="2000" dirty="0">
                <a:solidFill>
                  <a:srgbClr val="7030A0"/>
                </a:solidFill>
              </a:rPr>
              <a:t>Organização do Anypoint Platform</a:t>
            </a:r>
            <a:r>
              <a:rPr lang="pt-BR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B8F8BD5-8EA1-A60F-EA9A-1CC4A63E846F}"/>
              </a:ext>
            </a:extLst>
          </p:cNvPr>
          <p:cNvSpPr txBox="1"/>
          <p:nvPr/>
        </p:nvSpPr>
        <p:spPr>
          <a:xfrm>
            <a:off x="2974727" y="447683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</a:t>
            </a:r>
            <a:r>
              <a:rPr lang="en-US" sz="4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VII</a:t>
            </a:r>
            <a:endParaRPr lang="en-US" sz="48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71353994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0794CA-3C48-C247-225C-BE57B511F2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457" y="2824444"/>
            <a:ext cx="9782803" cy="12091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521820-7478-8602-A15F-54DD06B2C02B}"/>
              </a:ext>
            </a:extLst>
          </p:cNvPr>
          <p:cNvSpPr txBox="1"/>
          <p:nvPr/>
        </p:nvSpPr>
        <p:spPr>
          <a:xfrm>
            <a:off x="1259457" y="5331124"/>
            <a:ext cx="99289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Para disparar a </a:t>
            </a:r>
            <a:r>
              <a:rPr lang="pt-BR" sz="2000" dirty="0">
                <a:solidFill>
                  <a:srgbClr val="7030A0"/>
                </a:solidFill>
              </a:rPr>
              <a:t>Pipeline</a:t>
            </a:r>
            <a:r>
              <a:rPr lang="pt-BR" sz="2000" dirty="0"/>
              <a:t>, acesse a aba chamada ‘</a:t>
            </a:r>
            <a:r>
              <a:rPr lang="pt-BR" sz="2000" dirty="0">
                <a:solidFill>
                  <a:srgbClr val="7030A0"/>
                </a:solidFill>
              </a:rPr>
              <a:t>Actions</a:t>
            </a:r>
            <a:r>
              <a:rPr lang="pt-BR" sz="2000" dirty="0"/>
              <a:t>’, como mostrado na Imagem.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0D6D18CF-A9CC-3239-2084-DB338CC705EE}"/>
              </a:ext>
            </a:extLst>
          </p:cNvPr>
          <p:cNvSpPr/>
          <p:nvPr/>
        </p:nvSpPr>
        <p:spPr>
          <a:xfrm>
            <a:off x="4313207" y="3878280"/>
            <a:ext cx="396815" cy="638354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54BCEB-21EB-AEC3-C53C-5E08D8E28E51}"/>
              </a:ext>
            </a:extLst>
          </p:cNvPr>
          <p:cNvSpPr txBox="1"/>
          <p:nvPr/>
        </p:nvSpPr>
        <p:spPr>
          <a:xfrm>
            <a:off x="2974727" y="447683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</a:t>
            </a:r>
            <a:r>
              <a:rPr lang="en-US" sz="4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VIII</a:t>
            </a:r>
            <a:endParaRPr lang="en-US" sz="48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42050179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5C18DF-9976-09CC-4236-046F630B9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36" y="2145158"/>
            <a:ext cx="10041147" cy="221373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9A876D7-67DD-08E6-BC87-B2CD89F2B9A3}"/>
              </a:ext>
            </a:extLst>
          </p:cNvPr>
          <p:cNvSpPr txBox="1"/>
          <p:nvPr/>
        </p:nvSpPr>
        <p:spPr>
          <a:xfrm>
            <a:off x="561087" y="5124092"/>
            <a:ext cx="1106982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Nesta tela, você verá todos os commits feitos na sua branch até o momento. A partir do momento que você</a:t>
            </a:r>
          </a:p>
          <a:p>
            <a:r>
              <a:rPr lang="pt-BR" dirty="0"/>
              <a:t>criar e configurar o arquivo de </a:t>
            </a:r>
            <a:r>
              <a:rPr lang="pt-BR" dirty="0">
                <a:solidFill>
                  <a:srgbClr val="7030A0"/>
                </a:solidFill>
              </a:rPr>
              <a:t>build.yaml </a:t>
            </a:r>
            <a:r>
              <a:rPr lang="pt-BR" dirty="0"/>
              <a:t>dentro da pasta </a:t>
            </a:r>
            <a:r>
              <a:rPr lang="pt-BR" dirty="0">
                <a:solidFill>
                  <a:srgbClr val="7030A0"/>
                </a:solidFill>
              </a:rPr>
              <a:t>.github/worflows</a:t>
            </a:r>
            <a:r>
              <a:rPr lang="pt-BR" dirty="0"/>
              <a:t>, o github vai entender que ali</a:t>
            </a:r>
          </a:p>
          <a:p>
            <a:r>
              <a:rPr lang="pt-BR" dirty="0">
                <a:solidFill>
                  <a:srgbClr val="7030A0"/>
                </a:solidFill>
              </a:rPr>
              <a:t>existe uma pipeline</a:t>
            </a:r>
            <a:r>
              <a:rPr lang="pt-BR" dirty="0"/>
              <a:t>. Sendo assim, qualquer commit que você fizer dentro da branch ‘ </a:t>
            </a:r>
            <a:r>
              <a:rPr lang="pt-BR" dirty="0">
                <a:solidFill>
                  <a:srgbClr val="7030A0"/>
                </a:solidFill>
              </a:rPr>
              <a:t>cloudhub2</a:t>
            </a:r>
            <a:r>
              <a:rPr lang="pt-BR" dirty="0"/>
              <a:t>’ irá </a:t>
            </a:r>
            <a:r>
              <a:rPr lang="pt-BR" dirty="0">
                <a:solidFill>
                  <a:srgbClr val="7030A0"/>
                </a:solidFill>
              </a:rPr>
              <a:t>disparar </a:t>
            </a:r>
          </a:p>
          <a:p>
            <a:r>
              <a:rPr lang="pt-BR" dirty="0">
                <a:solidFill>
                  <a:srgbClr val="7030A0"/>
                </a:solidFill>
              </a:rPr>
              <a:t>a pipeline automaticamente!</a:t>
            </a:r>
          </a:p>
          <a:p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C13C1D-1037-4DE2-A3E7-071CF3C0D562}"/>
              </a:ext>
            </a:extLst>
          </p:cNvPr>
          <p:cNvSpPr txBox="1"/>
          <p:nvPr/>
        </p:nvSpPr>
        <p:spPr>
          <a:xfrm>
            <a:off x="2974727" y="447683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</a:t>
            </a:r>
            <a:r>
              <a:rPr lang="en-US" sz="48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IX</a:t>
            </a:r>
            <a:endParaRPr lang="en-US" sz="48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647543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22EEBD9-36C1-07B2-B533-5DFC25B70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1786637"/>
            <a:ext cx="4777381" cy="31149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69B3CC-C975-F263-96EE-D3873FEE0B14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Ao </a:t>
            </a:r>
            <a:r>
              <a:rPr lang="en-US" sz="2000" dirty="0" err="1"/>
              <a:t>clicar</a:t>
            </a:r>
            <a:r>
              <a:rPr lang="en-US" sz="2000" dirty="0"/>
              <a:t> </a:t>
            </a:r>
            <a:r>
              <a:rPr lang="en-US" sz="2000" dirty="0" err="1"/>
              <a:t>na</a:t>
            </a:r>
            <a:r>
              <a:rPr lang="en-US" sz="2000" dirty="0"/>
              <a:t> </a:t>
            </a:r>
            <a:r>
              <a:rPr lang="en-US" sz="2000" dirty="0" err="1"/>
              <a:t>opção</a:t>
            </a:r>
            <a:r>
              <a:rPr lang="en-US" sz="2000" dirty="0"/>
              <a:t> </a:t>
            </a:r>
            <a:r>
              <a:rPr lang="en-US" sz="2000" dirty="0" err="1"/>
              <a:t>chamada</a:t>
            </a:r>
            <a:r>
              <a:rPr lang="en-US" sz="2000" dirty="0"/>
              <a:t> ‘</a:t>
            </a:r>
            <a:r>
              <a:rPr lang="en-US" sz="2000" dirty="0">
                <a:solidFill>
                  <a:srgbClr val="7030A0"/>
                </a:solidFill>
              </a:rPr>
              <a:t>build</a:t>
            </a:r>
            <a:r>
              <a:rPr lang="en-US" sz="2000" dirty="0"/>
              <a:t>’ </a:t>
            </a:r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poderá</a:t>
            </a:r>
            <a:r>
              <a:rPr lang="en-US" sz="2000" dirty="0"/>
              <a:t> </a:t>
            </a:r>
            <a:r>
              <a:rPr lang="en-US" sz="2000" dirty="0" err="1"/>
              <a:t>acompanhar</a:t>
            </a:r>
            <a:r>
              <a:rPr lang="en-US" sz="2000" dirty="0"/>
              <a:t> a  Pipeline </a:t>
            </a:r>
            <a:r>
              <a:rPr lang="en-US" sz="2000" dirty="0" err="1"/>
              <a:t>em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7030A0"/>
                </a:solidFill>
              </a:rPr>
              <a:t>execução</a:t>
            </a:r>
            <a:r>
              <a:rPr lang="en-US" sz="2000" dirty="0"/>
              <a:t>, </a:t>
            </a:r>
            <a:r>
              <a:rPr lang="en-US" sz="2000" dirty="0" err="1"/>
              <a:t>como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7030A0"/>
                </a:solidFill>
              </a:rPr>
              <a:t>mostrado</a:t>
            </a:r>
            <a:r>
              <a:rPr lang="en-US" sz="2000" dirty="0">
                <a:solidFill>
                  <a:srgbClr val="7030A0"/>
                </a:solidFill>
              </a:rPr>
              <a:t> no slide a </a:t>
            </a:r>
            <a:r>
              <a:rPr lang="en-US" sz="2000" dirty="0" err="1">
                <a:solidFill>
                  <a:srgbClr val="7030A0"/>
                </a:solidFill>
              </a:rPr>
              <a:t>seguir</a:t>
            </a:r>
            <a:r>
              <a:rPr lang="en-US" sz="2000" dirty="0">
                <a:solidFill>
                  <a:srgbClr val="7030A0"/>
                </a:solidFill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4C546A-9C6C-6F6B-573B-27016A16FAC9}"/>
              </a:ext>
            </a:extLst>
          </p:cNvPr>
          <p:cNvSpPr txBox="1"/>
          <p:nvPr/>
        </p:nvSpPr>
        <p:spPr>
          <a:xfrm>
            <a:off x="2974727" y="447683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X</a:t>
            </a:r>
          </a:p>
        </p:txBody>
      </p:sp>
    </p:spTree>
    <p:extLst>
      <p:ext uri="{BB962C8B-B14F-4D97-AF65-F5344CB8AC3E}">
        <p14:creationId xmlns:p14="http://schemas.microsoft.com/office/powerpoint/2010/main" val="10237158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F766B1-AC82-BEB4-8779-9B2194043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465" y="1166497"/>
            <a:ext cx="9069066" cy="4525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8AC1545-BBF7-B180-9542-A125125D15C7}"/>
              </a:ext>
            </a:extLst>
          </p:cNvPr>
          <p:cNvSpPr txBox="1"/>
          <p:nvPr/>
        </p:nvSpPr>
        <p:spPr>
          <a:xfrm>
            <a:off x="2212466" y="6090249"/>
            <a:ext cx="7767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Você poderá ver todos os </a:t>
            </a:r>
            <a:r>
              <a:rPr lang="pt-BR" sz="2000" dirty="0">
                <a:solidFill>
                  <a:srgbClr val="7030A0"/>
                </a:solidFill>
              </a:rPr>
              <a:t>stages da pipeline, do build até o deploy</a:t>
            </a:r>
            <a:r>
              <a:rPr lang="pt-BR" sz="2000" dirty="0"/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CD2BFA-90E7-30DD-7E7C-EEC8E2F4FA8D}"/>
              </a:ext>
            </a:extLst>
          </p:cNvPr>
          <p:cNvSpPr txBox="1"/>
          <p:nvPr/>
        </p:nvSpPr>
        <p:spPr>
          <a:xfrm>
            <a:off x="3046561" y="162006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XI</a:t>
            </a:r>
          </a:p>
        </p:txBody>
      </p:sp>
    </p:spTree>
    <p:extLst>
      <p:ext uri="{BB962C8B-B14F-4D97-AF65-F5344CB8AC3E}">
        <p14:creationId xmlns:p14="http://schemas.microsoft.com/office/powerpoint/2010/main" val="2669664029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F8AB2B-F0F6-F310-2E17-ED78407F1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9238"/>
            <a:ext cx="6700393" cy="3400448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49038E-D5A6-D238-8DCC-5F9546118552}"/>
              </a:ext>
            </a:extLst>
          </p:cNvPr>
          <p:cNvSpPr txBox="1"/>
          <p:nvPr/>
        </p:nvSpPr>
        <p:spPr>
          <a:xfrm>
            <a:off x="6749546" y="2692446"/>
            <a:ext cx="5458838" cy="91403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No stage de </a:t>
            </a:r>
            <a:r>
              <a:rPr lang="en-US" sz="2000" dirty="0">
                <a:solidFill>
                  <a:srgbClr val="7030A0"/>
                </a:solidFill>
              </a:rPr>
              <a:t>Deploy</a:t>
            </a:r>
            <a:r>
              <a:rPr lang="en-US" sz="2000" dirty="0"/>
              <a:t>, </a:t>
            </a:r>
            <a:r>
              <a:rPr lang="en-US" sz="2000" dirty="0" err="1"/>
              <a:t>você</a:t>
            </a:r>
            <a:r>
              <a:rPr lang="en-US" sz="2000" dirty="0"/>
              <a:t> </a:t>
            </a:r>
            <a:r>
              <a:rPr lang="en-US" sz="2000" dirty="0" err="1"/>
              <a:t>poderá</a:t>
            </a:r>
            <a:r>
              <a:rPr lang="en-US" sz="2000" dirty="0"/>
              <a:t> </a:t>
            </a:r>
            <a:r>
              <a:rPr lang="en-US" sz="2000" dirty="0" err="1"/>
              <a:t>ver</a:t>
            </a:r>
            <a:r>
              <a:rPr lang="en-US" sz="2000" dirty="0"/>
              <a:t> o status do </a:t>
            </a:r>
            <a:r>
              <a:rPr lang="en-US" sz="2000" dirty="0">
                <a:solidFill>
                  <a:srgbClr val="7030A0"/>
                </a:solidFill>
              </a:rPr>
              <a:t>deploy da API </a:t>
            </a:r>
            <a:r>
              <a:rPr lang="en-US" sz="2000" dirty="0" err="1">
                <a:solidFill>
                  <a:srgbClr val="7030A0"/>
                </a:solidFill>
              </a:rPr>
              <a:t>até</a:t>
            </a:r>
            <a:r>
              <a:rPr lang="en-US" sz="2000" dirty="0">
                <a:solidFill>
                  <a:srgbClr val="7030A0"/>
                </a:solidFill>
              </a:rPr>
              <a:t> a </a:t>
            </a:r>
            <a:r>
              <a:rPr lang="en-US" sz="2000" dirty="0" err="1">
                <a:solidFill>
                  <a:srgbClr val="7030A0"/>
                </a:solidFill>
              </a:rPr>
              <a:t>sua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 err="1">
                <a:solidFill>
                  <a:srgbClr val="7030A0"/>
                </a:solidFill>
              </a:rPr>
              <a:t>finalização</a:t>
            </a:r>
            <a:r>
              <a:rPr lang="en-US" sz="2000" dirty="0">
                <a:solidFill>
                  <a:srgbClr val="7030A0"/>
                </a:solidFill>
              </a:rPr>
              <a:t> 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01AA287-DF32-6F07-A73C-4423793304B6}"/>
              </a:ext>
            </a:extLst>
          </p:cNvPr>
          <p:cNvSpPr txBox="1"/>
          <p:nvPr/>
        </p:nvSpPr>
        <p:spPr>
          <a:xfrm>
            <a:off x="3046563" y="99728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XII</a:t>
            </a:r>
          </a:p>
        </p:txBody>
      </p:sp>
    </p:spTree>
    <p:extLst>
      <p:ext uri="{BB962C8B-B14F-4D97-AF65-F5344CB8AC3E}">
        <p14:creationId xmlns:p14="http://schemas.microsoft.com/office/powerpoint/2010/main" val="34424231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550FB8-950F-2BB1-7920-811278567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C580022-DA85-248B-4B7F-E7A512F47255}"/>
              </a:ext>
            </a:extLst>
          </p:cNvPr>
          <p:cNvSpPr txBox="1">
            <a:spLocks/>
          </p:cNvSpPr>
          <p:nvPr/>
        </p:nvSpPr>
        <p:spPr>
          <a:xfrm>
            <a:off x="278621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Prerequisites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54AC1F8C-C860-3424-A67A-3D1B73995C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08266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12D0E7-E71F-09ED-A6E5-5C307BA5C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1953" y="1266323"/>
            <a:ext cx="7039957" cy="33246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9A4849-12F2-EDB2-6C51-B0811BA4EB86}"/>
              </a:ext>
            </a:extLst>
          </p:cNvPr>
          <p:cNvSpPr txBox="1"/>
          <p:nvPr/>
        </p:nvSpPr>
        <p:spPr>
          <a:xfrm>
            <a:off x="2392156" y="5591677"/>
            <a:ext cx="72953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ctr">
              <a:buFont typeface="Arial" panose="020B0604020202020204" pitchFamily="34" charset="0"/>
              <a:buChar char="•"/>
            </a:pPr>
            <a:r>
              <a:rPr lang="pt-BR" sz="2000" dirty="0"/>
              <a:t>Finalmente, após o deploy finalizar, você poderá ver que a API</a:t>
            </a:r>
          </a:p>
          <a:p>
            <a:pPr algn="ctr"/>
            <a:r>
              <a:rPr lang="pt-BR" sz="2000" dirty="0"/>
              <a:t> </a:t>
            </a:r>
            <a:r>
              <a:rPr lang="pt-BR" sz="2000" dirty="0">
                <a:solidFill>
                  <a:srgbClr val="7030A0"/>
                </a:solidFill>
              </a:rPr>
              <a:t>foi implementada no CloudHub 2.0 com sucesso!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FCE4B0-5A7B-3125-F69A-D66FC7E1CACD}"/>
              </a:ext>
            </a:extLst>
          </p:cNvPr>
          <p:cNvSpPr txBox="1"/>
          <p:nvPr/>
        </p:nvSpPr>
        <p:spPr>
          <a:xfrm>
            <a:off x="3046563" y="60384"/>
            <a:ext cx="60988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8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XIII</a:t>
            </a:r>
          </a:p>
        </p:txBody>
      </p:sp>
    </p:spTree>
    <p:extLst>
      <p:ext uri="{BB962C8B-B14F-4D97-AF65-F5344CB8AC3E}">
        <p14:creationId xmlns:p14="http://schemas.microsoft.com/office/powerpoint/2010/main" val="1662972701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5B5B24-4BEF-8125-6A87-C87FF3419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DC35B6E5-20E9-759B-1B7F-8B0170571FB6}"/>
              </a:ext>
            </a:extLst>
          </p:cNvPr>
          <p:cNvSpPr txBox="1">
            <a:spLocks/>
          </p:cNvSpPr>
          <p:nvPr/>
        </p:nvSpPr>
        <p:spPr>
          <a:xfrm>
            <a:off x="278621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END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BF52DD-9A6B-21A4-CDAC-42553B528EE8}"/>
              </a:ext>
            </a:extLst>
          </p:cNvPr>
          <p:cNvSpPr txBox="1"/>
          <p:nvPr/>
        </p:nvSpPr>
        <p:spPr>
          <a:xfrm>
            <a:off x="278621" y="4482059"/>
            <a:ext cx="41584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/>
              <a:t>A way to automation</a:t>
            </a:r>
          </a:p>
        </p:txBody>
      </p:sp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C08B852B-3974-6066-8519-C9BF605ED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120914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C3613-6C4F-4441-9C68-51802A3902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2CE6A0BF-9883-7C32-B2D1-3BAE738C5D56}"/>
              </a:ext>
            </a:extLst>
          </p:cNvPr>
          <p:cNvSpPr txBox="1">
            <a:spLocks/>
          </p:cNvSpPr>
          <p:nvPr/>
        </p:nvSpPr>
        <p:spPr>
          <a:xfrm>
            <a:off x="1317303" y="1935680"/>
            <a:ext cx="2670082" cy="4616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 err="1"/>
              <a:t>Referências</a:t>
            </a:r>
            <a:endParaRPr lang="en-US" sz="2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93E75-CA1D-B833-BCC7-8034987222C0}"/>
              </a:ext>
            </a:extLst>
          </p:cNvPr>
          <p:cNvSpPr txBox="1"/>
          <p:nvPr/>
        </p:nvSpPr>
        <p:spPr>
          <a:xfrm>
            <a:off x="133079" y="2595249"/>
            <a:ext cx="6093500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2"/>
              </a:rPr>
              <a:t>https://azure.microsoft.com/pt-br/products/devops</a:t>
            </a:r>
          </a:p>
          <a:p>
            <a:r>
              <a:rPr lang="pt-BR" dirty="0">
                <a:hlinkClick r:id="rId2"/>
              </a:rPr>
              <a:t>https://docs.mulesoft.com/cloudhub-2/ch2-deploy</a:t>
            </a:r>
            <a:endParaRPr lang="pt-BR" dirty="0"/>
          </a:p>
          <a:p>
            <a:r>
              <a:rPr lang="pt-BR" dirty="0">
                <a:hlinkClick r:id="rId3"/>
              </a:rPr>
              <a:t>https://anypoint.mulesoft.com/login/</a:t>
            </a:r>
            <a:endParaRPr lang="pt-BR" dirty="0"/>
          </a:p>
          <a:p>
            <a:r>
              <a:rPr lang="pt-BR" dirty="0">
                <a:hlinkClick r:id="rId4"/>
              </a:rPr>
              <a:t>https://medium.com/@yogeshmulecraft/deploy-mule-applications-to-cloudhub-with-anypoint-cli-v4-22f60cbf5b5f</a:t>
            </a:r>
            <a:endParaRPr lang="pt-BR" dirty="0"/>
          </a:p>
          <a:p>
            <a:r>
              <a:rPr lang="pt-BR" dirty="0">
                <a:hlinkClick r:id="rId5"/>
              </a:rPr>
              <a:t>https://help.salesforce.com/s/articleView?id=001119708&amp;type=1</a:t>
            </a:r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33F2624F-C773-4BD4-9712-E3F5B5890CF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3230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8683A4-2AD5-6BED-2DE7-6B903702BF38}"/>
              </a:ext>
            </a:extLst>
          </p:cNvPr>
          <p:cNvGrpSpPr/>
          <p:nvPr/>
        </p:nvGrpSpPr>
        <p:grpSpPr>
          <a:xfrm>
            <a:off x="121920" y="132080"/>
            <a:ext cx="11958320" cy="6624320"/>
            <a:chOff x="897029" y="594985"/>
            <a:chExt cx="10662367" cy="5653031"/>
          </a:xfrm>
        </p:grpSpPr>
        <p:pic>
          <p:nvPicPr>
            <p:cNvPr id="7" name="Picture 2">
              <a:extLst>
                <a:ext uri="{FF2B5EF4-FFF2-40B4-BE49-F238E27FC236}">
                  <a16:creationId xmlns:a16="http://schemas.microsoft.com/office/drawing/2014/main" id="{3972D8B0-8F72-5255-1FCC-BB7B553C6675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2"/>
            <a:srcRect l="407" r="407"/>
            <a:stretch>
              <a:fillRect/>
            </a:stretch>
          </p:blipFill>
          <p:spPr>
            <a:xfrm>
              <a:off x="897029" y="594985"/>
              <a:ext cx="10662367" cy="5653031"/>
            </a:xfrm>
            <a:prstGeom prst="rect">
              <a:avLst/>
            </a:prstGeom>
          </p:spPr>
        </p:pic>
        <p:grpSp>
          <p:nvGrpSpPr>
            <p:cNvPr id="8" name="Group 3">
              <a:extLst>
                <a:ext uri="{FF2B5EF4-FFF2-40B4-BE49-F238E27FC236}">
                  <a16:creationId xmlns:a16="http://schemas.microsoft.com/office/drawing/2014/main" id="{4700B957-C09E-32A2-01FE-4DCB55209E6A}"/>
                </a:ext>
              </a:extLst>
            </p:cNvPr>
            <p:cNvGrpSpPr/>
            <p:nvPr/>
          </p:nvGrpSpPr>
          <p:grpSpPr>
            <a:xfrm>
              <a:off x="1113731" y="654918"/>
              <a:ext cx="10228961" cy="5376689"/>
              <a:chOff x="0" y="-28575"/>
              <a:chExt cx="1948319" cy="981852"/>
            </a:xfrm>
          </p:grpSpPr>
          <p:sp>
            <p:nvSpPr>
              <p:cNvPr id="11" name="Freeform 4">
                <a:extLst>
                  <a:ext uri="{FF2B5EF4-FFF2-40B4-BE49-F238E27FC236}">
                    <a16:creationId xmlns:a16="http://schemas.microsoft.com/office/drawing/2014/main" id="{DFDF5E72-094C-613A-1C3A-425E4F92DD4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0" y="0"/>
                <a:ext cx="1948319" cy="953277"/>
              </a:xfrm>
              <a:custGeom>
                <a:avLst/>
                <a:gdLst/>
                <a:ahLst/>
                <a:cxnLst/>
                <a:rect l="l" t="t" r="r" b="b"/>
                <a:pathLst>
                  <a:path w="1948319" h="953277">
                    <a:moveTo>
                      <a:pt x="0" y="0"/>
                    </a:moveTo>
                    <a:lnTo>
                      <a:pt x="1948319" y="0"/>
                    </a:lnTo>
                    <a:lnTo>
                      <a:pt x="1948319" y="953277"/>
                    </a:lnTo>
                    <a:lnTo>
                      <a:pt x="0" y="953277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US" dirty="0"/>
              </a:p>
            </p:txBody>
          </p:sp>
          <p:sp>
            <p:nvSpPr>
              <p:cNvPr id="12" name="TextBox 5">
                <a:extLst>
                  <a:ext uri="{FF2B5EF4-FFF2-40B4-BE49-F238E27FC236}">
                    <a16:creationId xmlns:a16="http://schemas.microsoft.com/office/drawing/2014/main" id="{8914B9A5-704F-FFF8-92D8-277D0E82689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1960"/>
                  </a:lnSpc>
                  <a:spcBef>
                    <a:spcPct val="0"/>
                  </a:spcBef>
                </a:pPr>
                <a:endParaRPr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23C1E73D-BF00-7D58-85A6-56063CAA7236}"/>
              </a:ext>
            </a:extLst>
          </p:cNvPr>
          <p:cNvGrpSpPr/>
          <p:nvPr/>
        </p:nvGrpSpPr>
        <p:grpSpPr>
          <a:xfrm>
            <a:off x="75800" y="691739"/>
            <a:ext cx="12040396" cy="5535663"/>
            <a:chOff x="184400" y="697434"/>
            <a:chExt cx="12040396" cy="553566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D0F2FE-6BCE-05EE-C77A-D3D6A1F18014}"/>
                </a:ext>
              </a:extLst>
            </p:cNvPr>
            <p:cNvSpPr txBox="1"/>
            <p:nvPr/>
          </p:nvSpPr>
          <p:spPr>
            <a:xfrm>
              <a:off x="781741" y="697434"/>
              <a:ext cx="10845713" cy="3443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ts val="1819"/>
                </a:lnSpc>
              </a:pPr>
              <a:r>
                <a:rPr lang="en-US" sz="2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 </a:t>
              </a:r>
              <a:r>
                <a:rPr lang="en-US" sz="24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seu</a:t>
              </a:r>
              <a:r>
                <a:rPr lang="en-US" sz="2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feedback é </a:t>
              </a:r>
              <a:r>
                <a:rPr lang="en-US" sz="24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muito</a:t>
              </a:r>
              <a:r>
                <a:rPr lang="en-US" sz="2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r>
                <a:rPr lang="en-US" sz="2400" b="1" dirty="0" err="1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importante</a:t>
              </a:r>
              <a:r>
                <a:rPr lang="en-US" sz="2400" b="1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!</a:t>
              </a: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57D8393-92A6-F76E-9515-8A6FD1E2AD43}"/>
                </a:ext>
              </a:extLst>
            </p:cNvPr>
            <p:cNvSpPr txBox="1"/>
            <p:nvPr/>
          </p:nvSpPr>
          <p:spPr>
            <a:xfrm>
              <a:off x="184400" y="1023793"/>
              <a:ext cx="12040396" cy="10464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Compartilhamos o QR da pesquisa para que possa nos dar sua opinião</a:t>
              </a:r>
              <a:r>
                <a:rPr lang="en-US" sz="2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</a:p>
            <a:p>
              <a:pPr algn="ctr"/>
              <a:r>
                <a:rPr lang="pt-BR" sz="2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Nos ajudará a continuar melhorando para oferecer a melhor experiência de aprendizado</a:t>
              </a:r>
              <a:r>
                <a:rPr lang="en-US" sz="2200" dirty="0">
                  <a:solidFill>
                    <a:srgbClr val="0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.</a:t>
              </a:r>
              <a:endParaRPr lang="en-US" sz="1600" dirty="0">
                <a:solidFill>
                  <a:srgbClr val="000000"/>
                </a:solidFill>
                <a:latin typeface="Graphik" panose="020B0503030202060203" pitchFamily="34" charset="0"/>
                <a:cs typeface="Arial" panose="020B0604020202020204" pitchFamily="34" charset="0"/>
              </a:endParaRPr>
            </a:p>
            <a:p>
              <a:endParaRPr lang="en-US" dirty="0"/>
            </a:p>
          </p:txBody>
        </p:sp>
        <p:pic>
          <p:nvPicPr>
            <p:cNvPr id="3" name="Picture 8" descr="Accenture GIF - ACCENTURE - Discover &amp; Share GIFs">
              <a:extLst>
                <a:ext uri="{FF2B5EF4-FFF2-40B4-BE49-F238E27FC236}">
                  <a16:creationId xmlns:a16="http://schemas.microsoft.com/office/drawing/2014/main" id="{A355860F-1289-DE73-25C3-730E883101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CFEFC"/>
                </a:clrFrom>
                <a:clrTo>
                  <a:srgbClr val="FCFEFC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109224" y="5572402"/>
              <a:ext cx="704894" cy="6606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F90CCDF-6738-D945-6B4D-13584A14411A}"/>
              </a:ext>
            </a:extLst>
          </p:cNvPr>
          <p:cNvGrpSpPr/>
          <p:nvPr/>
        </p:nvGrpSpPr>
        <p:grpSpPr>
          <a:xfrm>
            <a:off x="4196295" y="1832155"/>
            <a:ext cx="3799403" cy="4330118"/>
            <a:chOff x="4166038" y="1191399"/>
            <a:chExt cx="3859924" cy="4409976"/>
          </a:xfrm>
        </p:grpSpPr>
        <p:pic>
          <p:nvPicPr>
            <p:cNvPr id="5" name="Picture 4" descr="Qr code&#10;&#10;Description automatically generated">
              <a:extLst>
                <a:ext uri="{FF2B5EF4-FFF2-40B4-BE49-F238E27FC236}">
                  <a16:creationId xmlns:a16="http://schemas.microsoft.com/office/drawing/2014/main" id="{D89AE9EA-A2A5-3C1E-F1FB-4B368CC3E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8"/>
            <a:stretch/>
          </p:blipFill>
          <p:spPr>
            <a:xfrm>
              <a:off x="4166038" y="1191399"/>
              <a:ext cx="3859924" cy="4409976"/>
            </a:xfrm>
            <a:prstGeom prst="rect">
              <a:avLst/>
            </a:prstGeom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6FAC234-B6B0-5FD6-523B-5B4ACE7B01D9}"/>
                </a:ext>
              </a:extLst>
            </p:cNvPr>
            <p:cNvSpPr/>
            <p:nvPr/>
          </p:nvSpPr>
          <p:spPr>
            <a:xfrm>
              <a:off x="5366657" y="1534886"/>
              <a:ext cx="1219200" cy="12192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2C5702B-31AF-D7DB-3768-BD77E7829ECB}"/>
              </a:ext>
            </a:extLst>
          </p:cNvPr>
          <p:cNvSpPr txBox="1">
            <a:spLocks/>
          </p:cNvSpPr>
          <p:nvPr/>
        </p:nvSpPr>
        <p:spPr>
          <a:xfrm>
            <a:off x="-8626" y="6519166"/>
            <a:ext cx="2797628" cy="315684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503030202060203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503030202060203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2286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1113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503030202060203" pitchFamily="34" charset="0"/>
              <a:buNone/>
              <a:tabLst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0" indent="0" algn="l" defTabSz="22860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228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None/>
              <a:tabLst/>
              <a:defRPr/>
            </a:pPr>
            <a:r>
              <a:rPr kumimoji="0" lang="es-AR" sz="1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Learning Delivery Team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DDE0EF-2AEF-F4BC-B2C5-9B378A4F0D1A}"/>
              </a:ext>
            </a:extLst>
          </p:cNvPr>
          <p:cNvSpPr txBox="1"/>
          <p:nvPr/>
        </p:nvSpPr>
        <p:spPr>
          <a:xfrm>
            <a:off x="1026381" y="6127900"/>
            <a:ext cx="99089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i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Importante: Lembramos que seu feedback será totalmente anônimo.</a:t>
            </a:r>
            <a:endParaRPr lang="en-US" dirty="0"/>
          </a:p>
        </p:txBody>
      </p:sp>
      <p:pic>
        <p:nvPicPr>
          <p:cNvPr id="15" name="Picture 2" descr="QR code">
            <a:extLst>
              <a:ext uri="{FF2B5EF4-FFF2-40B4-BE49-F238E27FC236}">
                <a16:creationId xmlns:a16="http://schemas.microsoft.com/office/drawing/2014/main" id="{E028F049-6FC1-36E7-1BF2-D302F9F3B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129" y="2471425"/>
            <a:ext cx="1000003" cy="1000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43489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988953-7B9B-C3C9-BB68-3D3C916C7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7030A0"/>
                </a:solidFill>
              </a:rPr>
              <a:t>Prerequisites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96B89-08AE-9C4F-F630-06B7F304EE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To create an account in Azure DevOps</a:t>
            </a:r>
          </a:p>
          <a:p>
            <a:r>
              <a:rPr lang="pt-BR" dirty="0"/>
              <a:t>To create an account in Anypoint Platform </a:t>
            </a:r>
          </a:p>
          <a:p>
            <a:r>
              <a:rPr lang="pt-BR" dirty="0"/>
              <a:t>To download and install JDK 17</a:t>
            </a:r>
          </a:p>
          <a:p>
            <a:r>
              <a:rPr lang="pt-BR" dirty="0"/>
              <a:t>To download and install Anypoint Sudio</a:t>
            </a:r>
          </a:p>
          <a:p>
            <a:r>
              <a:rPr lang="pt-BR" dirty="0"/>
              <a:t>To download and install Git Bash</a:t>
            </a:r>
          </a:p>
          <a:p>
            <a:r>
              <a:rPr lang="pt-BR" dirty="0"/>
              <a:t>To download and install VS Code</a:t>
            </a:r>
          </a:p>
          <a:p>
            <a:r>
              <a:rPr lang="pt-BR" dirty="0"/>
              <a:t>To create an account in GitHub</a:t>
            </a:r>
          </a:p>
          <a:p>
            <a:endParaRPr lang="pt-BR" dirty="0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8F45D207-ED23-49F7-B488-413AC6126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416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46222B7-D3AE-E920-EDC9-54C666057728}"/>
              </a:ext>
            </a:extLst>
          </p:cNvPr>
          <p:cNvSpPr/>
          <p:nvPr/>
        </p:nvSpPr>
        <p:spPr>
          <a:xfrm>
            <a:off x="4311857" y="534378"/>
            <a:ext cx="35682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Downloads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D2EC2B-CE80-0955-304B-824850D6363E}"/>
              </a:ext>
            </a:extLst>
          </p:cNvPr>
          <p:cNvSpPr txBox="1"/>
          <p:nvPr/>
        </p:nvSpPr>
        <p:spPr>
          <a:xfrm>
            <a:off x="475459" y="3020785"/>
            <a:ext cx="10571035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Azure DevOps Account : </a:t>
            </a:r>
            <a:r>
              <a:rPr lang="pt-BR" b="0" i="0" dirty="0">
                <a:effectLst/>
                <a:latin typeface="Aptos" panose="020B0004020202020204" pitchFamily="34" charset="0"/>
                <a:hlinkClick r:id="rId3"/>
              </a:rPr>
              <a:t>https://aex.dev.azure.com/</a:t>
            </a:r>
            <a:endParaRPr lang="pt-BR" b="0" i="0" dirty="0">
              <a:effectLst/>
              <a:latin typeface="Aptos" panose="020B00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Hosted parallelism request for Pipelines in Azure Devops: </a:t>
            </a:r>
            <a:r>
              <a:rPr lang="pt-BR" b="0" i="0" dirty="0">
                <a:solidFill>
                  <a:srgbClr val="D53333"/>
                </a:solidFill>
                <a:effectLst/>
                <a:latin typeface="Menlo"/>
                <a:hlinkClick r:id="rId4"/>
              </a:rPr>
              <a:t>https://aka.ms/azpipelines-parallelism-request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JDK 17 : </a:t>
            </a:r>
            <a:r>
              <a:rPr lang="pt-BR" dirty="0">
                <a:hlinkClick r:id="rId5"/>
              </a:rPr>
              <a:t>https://www.oracle.com/java/technologies/javase/jdk17-0-13-later-archive-downloads.html</a:t>
            </a:r>
            <a:r>
              <a:rPr lang="pt-BR" dirty="0"/>
              <a:t>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Anypoint Studio IDE : </a:t>
            </a:r>
            <a:r>
              <a:rPr lang="pt-BR" dirty="0">
                <a:hlinkClick r:id="rId6"/>
              </a:rPr>
              <a:t>https://www.mulesoft.com/platform/studio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Anypoint Platform Account : </a:t>
            </a:r>
            <a:r>
              <a:rPr lang="pt-BR" dirty="0">
                <a:hlinkClick r:id="rId7"/>
              </a:rPr>
              <a:t>https://anypoint.mulesoft.com/login/signup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GitHub Account: </a:t>
            </a:r>
            <a:r>
              <a:rPr lang="en-US" dirty="0">
                <a:hlinkClick r:id="rId8"/>
              </a:rPr>
              <a:t>Sign up to GitHub · GitHub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Git Bash Download:  </a:t>
            </a:r>
            <a:r>
              <a:rPr lang="pt-BR" dirty="0">
                <a:hlinkClick r:id="rId9"/>
              </a:rPr>
              <a:t>https://git-scm.com/downloads</a:t>
            </a:r>
            <a:endParaRPr lang="pt-B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VS Code Download: </a:t>
            </a:r>
            <a:r>
              <a:rPr lang="pt-BR" dirty="0">
                <a:hlinkClick r:id="rId10"/>
              </a:rPr>
              <a:t>https://code.visualstudio.com/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7" name="Picture 6" descr="A blue and black logo&#10;&#10;AI-generated content may be incorrect.">
            <a:extLst>
              <a:ext uri="{FF2B5EF4-FFF2-40B4-BE49-F238E27FC236}">
                <a16:creationId xmlns:a16="http://schemas.microsoft.com/office/drawing/2014/main" id="{A64D5613-0C9A-3D09-15F4-E15073BCA2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1477028" y="-106702"/>
            <a:ext cx="1565530" cy="1563966"/>
          </a:xfrm>
          <a:prstGeom prst="rect">
            <a:avLst/>
          </a:prstGeom>
        </p:spPr>
      </p:pic>
      <p:pic>
        <p:nvPicPr>
          <p:cNvPr id="11" name="Picture 10" descr="A blue and black logo&#10;&#10;AI-generated content may be incorrect.">
            <a:extLst>
              <a:ext uri="{FF2B5EF4-FFF2-40B4-BE49-F238E27FC236}">
                <a16:creationId xmlns:a16="http://schemas.microsoft.com/office/drawing/2014/main" id="{5BC30BB5-1CE3-E181-CC1D-912B087132B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311857" y="4716977"/>
            <a:ext cx="3738129" cy="2492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5322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52A7E4-067A-87CD-6E25-AE0BFEC57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7635BD4E-7899-1C1D-1E46-BB0A96D674CB}"/>
              </a:ext>
            </a:extLst>
          </p:cNvPr>
          <p:cNvSpPr txBox="1">
            <a:spLocks/>
          </p:cNvSpPr>
          <p:nvPr/>
        </p:nvSpPr>
        <p:spPr>
          <a:xfrm>
            <a:off x="0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Anypoint</a:t>
            </a:r>
            <a:r>
              <a:rPr lang="en-US" dirty="0"/>
              <a:t> PLATFORM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6078A407-B3EB-4E2E-3092-DCF9D8959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93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C5036E-C81E-5211-6981-ECEF732078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84D925C4-8598-229C-D897-8D0B1EE1CAA2}"/>
              </a:ext>
            </a:extLst>
          </p:cNvPr>
          <p:cNvSpPr txBox="1">
            <a:spLocks/>
          </p:cNvSpPr>
          <p:nvPr/>
        </p:nvSpPr>
        <p:spPr>
          <a:xfrm>
            <a:off x="278621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WHO AM I?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59EF50DA-9776-4F72-B448-4F19B5E19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0698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741B76F-52EA-5333-549D-BF4C7F82FB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" b="-1"/>
          <a:stretch>
            <a:fillRect/>
          </a:stretch>
        </p:blipFill>
        <p:spPr>
          <a:xfrm>
            <a:off x="20" y="10"/>
            <a:ext cx="7390243" cy="6857990"/>
          </a:xfrm>
          <a:prstGeom prst="rect">
            <a:avLst/>
          </a:prstGeom>
          <a:solidFill>
            <a:srgbClr val="FFFFFF">
              <a:shade val="85000"/>
            </a:srgbClr>
          </a:solidFill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B7BB09D-9CD8-1F1E-8675-007AA92A434D}"/>
              </a:ext>
            </a:extLst>
          </p:cNvPr>
          <p:cNvSpPr txBox="1"/>
          <p:nvPr/>
        </p:nvSpPr>
        <p:spPr>
          <a:xfrm>
            <a:off x="8079977" y="2059948"/>
            <a:ext cx="3369234" cy="344783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</a:rPr>
              <a:t>A platform for </a:t>
            </a:r>
            <a:r>
              <a:rPr lang="en-US" sz="2000" b="0" i="0" dirty="0">
                <a:solidFill>
                  <a:srgbClr val="7030A0"/>
                </a:solidFill>
                <a:effectLst/>
              </a:rPr>
              <a:t>APIs and Integrations.</a:t>
            </a:r>
            <a:endParaRPr lang="en-US" sz="2000" dirty="0">
              <a:solidFill>
                <a:srgbClr val="7030A0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Build APIs from </a:t>
            </a:r>
            <a:r>
              <a:rPr lang="en-US" sz="2000" dirty="0">
                <a:solidFill>
                  <a:srgbClr val="7030A0"/>
                </a:solidFill>
              </a:rPr>
              <a:t>scratch</a:t>
            </a:r>
            <a:r>
              <a:rPr lang="en-US" sz="2000" dirty="0"/>
              <a:t> for any use case across multiple protocols.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Automatically </a:t>
            </a:r>
            <a:r>
              <a:rPr lang="en-US" sz="2000" dirty="0">
                <a:solidFill>
                  <a:srgbClr val="7030A0"/>
                </a:solidFill>
              </a:rPr>
              <a:t>transform data, test your APIs and integrations, and connect your enterprise integration</a:t>
            </a:r>
            <a:r>
              <a:rPr lang="en-US" sz="2000" dirty="0"/>
              <a:t>s to your CI/CD pipeline.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99A8CD9-2863-9423-F72A-08482E0CE231}"/>
              </a:ext>
            </a:extLst>
          </p:cNvPr>
          <p:cNvSpPr/>
          <p:nvPr/>
        </p:nvSpPr>
        <p:spPr>
          <a:xfrm>
            <a:off x="7712943" y="186427"/>
            <a:ext cx="4103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3578622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2" name="Arc 2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0F67563-5EF3-E594-5354-C689F4654651}"/>
              </a:ext>
            </a:extLst>
          </p:cNvPr>
          <p:cNvSpPr/>
          <p:nvPr/>
        </p:nvSpPr>
        <p:spPr>
          <a:xfrm>
            <a:off x="5894962" y="92645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100" b="0" kern="120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Anypoint</a:t>
            </a:r>
            <a:r>
              <a:rPr lang="en-US" sz="4100" b="0" kern="120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 Platform – How to Create a Account 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6C075BB-2A46-8DCA-9E47-3DD91C52F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062" y="926453"/>
            <a:ext cx="5458838" cy="417601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4568575-B93E-D601-B7AE-91CC08D02944}"/>
              </a:ext>
            </a:extLst>
          </p:cNvPr>
          <p:cNvSpPr txBox="1"/>
          <p:nvPr/>
        </p:nvSpPr>
        <p:spPr>
          <a:xfrm>
            <a:off x="5894962" y="2634997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Acesse</a:t>
            </a:r>
            <a:r>
              <a:rPr lang="en-US" dirty="0"/>
              <a:t> o link </a:t>
            </a:r>
            <a:r>
              <a:rPr lang="en-US" dirty="0" err="1"/>
              <a:t>abaixo</a:t>
            </a:r>
            <a:r>
              <a:rPr lang="en-US" dirty="0"/>
              <a:t> </a:t>
            </a:r>
            <a:r>
              <a:rPr lang="en-US" dirty="0" err="1"/>
              <a:t>pra</a:t>
            </a:r>
            <a:r>
              <a:rPr lang="en-US" dirty="0"/>
              <a:t> </a:t>
            </a:r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>
                <a:solidFill>
                  <a:srgbClr val="7030A0"/>
                </a:solidFill>
              </a:rPr>
              <a:t>conta</a:t>
            </a:r>
            <a:r>
              <a:rPr lang="en-US" dirty="0">
                <a:solidFill>
                  <a:srgbClr val="7030A0"/>
                </a:solidFill>
              </a:rPr>
              <a:t> free </a:t>
            </a:r>
            <a:r>
              <a:rPr lang="en-US" dirty="0"/>
              <a:t>no </a:t>
            </a:r>
            <a:r>
              <a:rPr lang="en-US" dirty="0" err="1"/>
              <a:t>Anypoint</a:t>
            </a:r>
            <a:r>
              <a:rPr lang="en-US" dirty="0"/>
              <a:t> Platform: 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https://anypoint.mulesoft.com/login/signup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8540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Isosceles Triangle 1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blue screen shot of a computer&#10;&#10;AI-generated content may be incorrect.">
            <a:extLst>
              <a:ext uri="{FF2B5EF4-FFF2-40B4-BE49-F238E27FC236}">
                <a16:creationId xmlns:a16="http://schemas.microsoft.com/office/drawing/2014/main" id="{82D68FA7-29CD-E6EA-1D17-EC9A8802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7142" y="1054240"/>
            <a:ext cx="6575259" cy="42081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2" name="Isosceles Triangle 2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74B339-5BE8-2EAA-4F82-B4FBB77505C0}"/>
              </a:ext>
            </a:extLst>
          </p:cNvPr>
          <p:cNvSpPr/>
          <p:nvPr/>
        </p:nvSpPr>
        <p:spPr>
          <a:xfrm>
            <a:off x="3849265" y="-26841"/>
            <a:ext cx="387324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Architecture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E65084-12A4-E70A-F35A-BD3B6A7E05A0}"/>
              </a:ext>
            </a:extLst>
          </p:cNvPr>
          <p:cNvSpPr txBox="1"/>
          <p:nvPr/>
        </p:nvSpPr>
        <p:spPr>
          <a:xfrm>
            <a:off x="2046514" y="5598538"/>
            <a:ext cx="80989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001D35"/>
                </a:solidFill>
                <a:effectLst/>
                <a:latin typeface="Google Sans"/>
              </a:rPr>
              <a:t>A </a:t>
            </a:r>
            <a:r>
              <a:rPr lang="pt-BR" b="0" i="0" dirty="0">
                <a:solidFill>
                  <a:srgbClr val="7030A0"/>
                </a:solidFill>
                <a:effectLst/>
                <a:latin typeface="Google Sans"/>
              </a:rPr>
              <a:t>arquitetura</a:t>
            </a:r>
            <a:r>
              <a:rPr lang="pt-BR" b="0" i="0" dirty="0">
                <a:solidFill>
                  <a:srgbClr val="001D35"/>
                </a:solidFill>
                <a:effectLst/>
                <a:latin typeface="Google Sans"/>
              </a:rPr>
              <a:t> da MuleSoft, centrada na sua plataforma Anypoint, </a:t>
            </a:r>
            <a:r>
              <a:rPr lang="pt-BR" dirty="0"/>
              <a:t>é fundamentalmente uma </a:t>
            </a:r>
            <a:r>
              <a:rPr lang="pt-BR" dirty="0">
                <a:solidFill>
                  <a:srgbClr val="7030A0"/>
                </a:solidFill>
              </a:rPr>
              <a:t>arquitetura de integração </a:t>
            </a:r>
            <a:r>
              <a:rPr lang="pt-BR" dirty="0"/>
              <a:t>que permite </a:t>
            </a:r>
            <a:r>
              <a:rPr lang="pt-BR" dirty="0">
                <a:solidFill>
                  <a:srgbClr val="7030A0"/>
                </a:solidFill>
              </a:rPr>
              <a:t>conectar sistemas, aplicativos e dados de forma eficiente e escalável.</a:t>
            </a:r>
          </a:p>
        </p:txBody>
      </p:sp>
    </p:spTree>
    <p:extLst>
      <p:ext uri="{BB962C8B-B14F-4D97-AF65-F5344CB8AC3E}">
        <p14:creationId xmlns:p14="http://schemas.microsoft.com/office/powerpoint/2010/main" val="38779995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12729613-2133-F715-02DA-B4F242C9A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614" y="911933"/>
            <a:ext cx="9171732" cy="438221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7936F94-4114-805A-A55B-CD71D093FB5E}"/>
              </a:ext>
            </a:extLst>
          </p:cNvPr>
          <p:cNvSpPr/>
          <p:nvPr/>
        </p:nvSpPr>
        <p:spPr>
          <a:xfrm>
            <a:off x="3700921" y="142492"/>
            <a:ext cx="4790157" cy="76944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4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Anypoint</a:t>
            </a:r>
            <a:r>
              <a:rPr lang="en-US" sz="4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Exchange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6FA55C0-59F4-999E-EC83-AEF25D170B93}"/>
              </a:ext>
            </a:extLst>
          </p:cNvPr>
          <p:cNvSpPr txBox="1"/>
          <p:nvPr/>
        </p:nvSpPr>
        <p:spPr>
          <a:xfrm>
            <a:off x="1322614" y="5534561"/>
            <a:ext cx="917173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0" i="0" dirty="0" err="1">
                <a:solidFill>
                  <a:srgbClr val="181818"/>
                </a:solidFill>
                <a:effectLst/>
                <a:latin typeface="Salesforce Sans"/>
              </a:rPr>
              <a:t>Anypoint</a:t>
            </a:r>
            <a:r>
              <a:rPr lang="en-US" sz="2000" b="0" i="0" dirty="0">
                <a:solidFill>
                  <a:srgbClr val="181818"/>
                </a:solidFill>
                <a:effectLst/>
                <a:latin typeface="Salesforce Sans"/>
              </a:rPr>
              <a:t> 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Salesforce Sans"/>
              </a:rPr>
              <a:t>Exchange</a:t>
            </a:r>
            <a:r>
              <a:rPr lang="en-US" sz="2000" b="0" i="0" dirty="0">
                <a:solidFill>
                  <a:srgbClr val="181818"/>
                </a:solidFill>
                <a:effectLst/>
                <a:latin typeface="Salesforce Sans"/>
              </a:rPr>
              <a:t> is a curated catalog of 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Salesforce Sans"/>
              </a:rPr>
              <a:t>reusable assets</a:t>
            </a:r>
            <a:r>
              <a:rPr lang="en-US" sz="2000" b="0" i="0" dirty="0">
                <a:solidFill>
                  <a:srgbClr val="181818"/>
                </a:solidFill>
                <a:effectLst/>
                <a:latin typeface="Salesforce Sans"/>
              </a:rPr>
              <a:t>. </a:t>
            </a:r>
            <a:r>
              <a:rPr lang="en-US" sz="2000" i="0" dirty="0">
                <a:solidFill>
                  <a:srgbClr val="7030A0"/>
                </a:solidFill>
                <a:effectLst/>
                <a:latin typeface="Salesforce Sans"/>
              </a:rPr>
              <a:t>APIs, API groups, API spec fragments, custom assets, examples, </a:t>
            </a:r>
            <a:r>
              <a:rPr lang="en-US" sz="2000" i="0" dirty="0" err="1">
                <a:solidFill>
                  <a:srgbClr val="7030A0"/>
                </a:solidFill>
                <a:effectLst/>
                <a:latin typeface="Salesforce Sans"/>
              </a:rPr>
              <a:t>GraphQL</a:t>
            </a:r>
            <a:r>
              <a:rPr lang="en-US" sz="2000" i="0" dirty="0">
                <a:solidFill>
                  <a:srgbClr val="7030A0"/>
                </a:solidFill>
                <a:effectLst/>
                <a:latin typeface="Salesforce Sans"/>
              </a:rPr>
              <a:t> APIs, integration assets such as connectors, policies, RPA assets, rulesets, and templates </a:t>
            </a:r>
            <a:r>
              <a:rPr lang="en-US" sz="2000" b="0" i="0" dirty="0">
                <a:solidFill>
                  <a:srgbClr val="181818"/>
                </a:solidFill>
                <a:effectLst/>
                <a:latin typeface="Salesforce Sans"/>
              </a:rPr>
              <a:t>are some of the types that are supported in Exchange.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9491000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F84888-14C8-673A-9042-6F6059C0DD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63CB688-8184-9C1B-9D70-E51038A62911}"/>
              </a:ext>
            </a:extLst>
          </p:cNvPr>
          <p:cNvSpPr txBox="1">
            <a:spLocks/>
          </p:cNvSpPr>
          <p:nvPr/>
        </p:nvSpPr>
        <p:spPr>
          <a:xfrm>
            <a:off x="0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CLOUDHUB 2.0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2E53562C-4252-286F-82EB-4AE770EF69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38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9075AAA-50A0-1615-1FB1-95B79DB3101D}"/>
              </a:ext>
            </a:extLst>
          </p:cNvPr>
          <p:cNvSpPr/>
          <p:nvPr/>
        </p:nvSpPr>
        <p:spPr>
          <a:xfrm>
            <a:off x="2412501" y="420078"/>
            <a:ext cx="7073090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</a:t>
            </a:r>
            <a:r>
              <a:rPr lang="en-US" sz="54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CloudHub</a:t>
            </a:r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2.0?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3B8A037-5F88-A53C-EBBA-3290F74E1144}"/>
              </a:ext>
            </a:extLst>
          </p:cNvPr>
          <p:cNvSpPr txBox="1"/>
          <p:nvPr/>
        </p:nvSpPr>
        <p:spPr>
          <a:xfrm>
            <a:off x="2019983" y="2183564"/>
            <a:ext cx="785812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181818"/>
                </a:solidFill>
                <a:effectLst/>
                <a:latin typeface="Salesforce Sans"/>
              </a:rPr>
              <a:t>CloudHub</a:t>
            </a:r>
            <a:r>
              <a:rPr lang="en-US" b="0" i="0" dirty="0">
                <a:solidFill>
                  <a:srgbClr val="181818"/>
                </a:solidFill>
                <a:effectLst/>
                <a:latin typeface="Salesforce Sans"/>
              </a:rPr>
              <a:t> 2.0 is a </a:t>
            </a:r>
            <a:r>
              <a:rPr lang="en-US" b="0" i="0" dirty="0">
                <a:solidFill>
                  <a:srgbClr val="7030A0"/>
                </a:solidFill>
                <a:effectLst/>
                <a:latin typeface="Salesforce Sans"/>
              </a:rPr>
              <a:t>fully managed</a:t>
            </a:r>
            <a:r>
              <a:rPr lang="en-US" b="0" i="0" dirty="0">
                <a:solidFill>
                  <a:srgbClr val="181818"/>
                </a:solidFill>
                <a:effectLst/>
                <a:latin typeface="Salesforce Sans"/>
              </a:rPr>
              <a:t>, containerized </a:t>
            </a:r>
            <a:r>
              <a:rPr lang="en-US" b="0" i="0" dirty="0">
                <a:solidFill>
                  <a:srgbClr val="7030A0"/>
                </a:solidFill>
                <a:effectLst/>
                <a:latin typeface="Salesforce Sans"/>
              </a:rPr>
              <a:t>integration platform as a service (iPaaS)</a:t>
            </a:r>
            <a:r>
              <a:rPr lang="en-US" b="0" i="0" dirty="0">
                <a:solidFill>
                  <a:srgbClr val="181818"/>
                </a:solidFill>
                <a:effectLst/>
                <a:latin typeface="Salesforce Sans"/>
              </a:rPr>
              <a:t> where you can </a:t>
            </a:r>
            <a:r>
              <a:rPr lang="en-US" b="0" i="0" dirty="0">
                <a:solidFill>
                  <a:srgbClr val="7030A0"/>
                </a:solidFill>
                <a:effectLst/>
                <a:latin typeface="Salesforce Sans"/>
              </a:rPr>
              <a:t>deploy APIs and integrations in the cloud</a:t>
            </a:r>
            <a:r>
              <a:rPr lang="en-US" b="0" i="0" dirty="0">
                <a:solidFill>
                  <a:srgbClr val="181818"/>
                </a:solidFill>
                <a:effectLst/>
                <a:latin typeface="Salesforce San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81818"/>
                </a:solidFill>
                <a:effectLst/>
                <a:latin typeface="Salesforce Sans"/>
              </a:rPr>
              <a:t>Provides for deployments </a:t>
            </a:r>
            <a:r>
              <a:rPr lang="en-US" b="0" i="0" dirty="0">
                <a:solidFill>
                  <a:srgbClr val="7030A0"/>
                </a:solidFill>
                <a:effectLst/>
                <a:latin typeface="Salesforce Sans"/>
              </a:rPr>
              <a:t>across 12 regions globally.</a:t>
            </a:r>
            <a:endParaRPr lang="en-US" dirty="0">
              <a:solidFill>
                <a:srgbClr val="7030A0"/>
              </a:solidFill>
              <a:latin typeface="Salesforce Sans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81818"/>
                </a:solidFill>
                <a:effectLst/>
                <a:latin typeface="Salesforce Sans"/>
              </a:rPr>
              <a:t>Dynamically </a:t>
            </a:r>
            <a:r>
              <a:rPr lang="en-US" b="0" i="0" dirty="0">
                <a:solidFill>
                  <a:srgbClr val="7030A0"/>
                </a:solidFill>
                <a:effectLst/>
                <a:latin typeface="Salesforce Sans"/>
              </a:rPr>
              <a:t>scales infrastructure </a:t>
            </a:r>
            <a:r>
              <a:rPr lang="en-US" b="0" i="0" dirty="0">
                <a:solidFill>
                  <a:srgbClr val="181818"/>
                </a:solidFill>
                <a:effectLst/>
                <a:latin typeface="Salesforce Sans"/>
              </a:rPr>
              <a:t>and built-in services </a:t>
            </a:r>
            <a:r>
              <a:rPr lang="en-US" b="0" i="0" dirty="0">
                <a:solidFill>
                  <a:srgbClr val="7030A0"/>
                </a:solidFill>
                <a:effectLst/>
                <a:latin typeface="Salesforce Sans"/>
              </a:rPr>
              <a:t>up or down </a:t>
            </a:r>
            <a:r>
              <a:rPr lang="en-US" b="0" i="0" dirty="0">
                <a:solidFill>
                  <a:srgbClr val="181818"/>
                </a:solidFill>
                <a:effectLst/>
                <a:latin typeface="Salesforce Sans"/>
              </a:rPr>
              <a:t>to support </a:t>
            </a:r>
            <a:r>
              <a:rPr lang="en-US" b="0" i="0" dirty="0">
                <a:solidFill>
                  <a:srgbClr val="7030A0"/>
                </a:solidFill>
                <a:effectLst/>
                <a:latin typeface="Salesforce Sans"/>
              </a:rPr>
              <a:t>elastic transaction volumes</a:t>
            </a:r>
            <a:r>
              <a:rPr lang="en-US" b="0" i="0" dirty="0">
                <a:solidFill>
                  <a:srgbClr val="181818"/>
                </a:solidFill>
                <a:effectLst/>
                <a:latin typeface="Salesforce Sans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Picture 5" descr="A blue and grey logo&#10;&#10;AI-generated content may be incorrect.">
            <a:extLst>
              <a:ext uri="{FF2B5EF4-FFF2-40B4-BE49-F238E27FC236}">
                <a16:creationId xmlns:a16="http://schemas.microsoft.com/office/drawing/2014/main" id="{89B6F9F5-6B2F-E60A-7EA5-8DC517BB6A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315" y="4105172"/>
            <a:ext cx="4762500" cy="147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8217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F5F3874-6052-E70F-5DF0-BF89D637BDD4}"/>
              </a:ext>
            </a:extLst>
          </p:cNvPr>
          <p:cNvSpPr/>
          <p:nvPr/>
        </p:nvSpPr>
        <p:spPr>
          <a:xfrm>
            <a:off x="408169" y="289449"/>
            <a:ext cx="11555278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Melhorias</a:t>
            </a:r>
            <a:r>
              <a:rPr lang="en-US" sz="3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do </a:t>
            </a:r>
            <a:r>
              <a:rPr lang="en-US" sz="36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CloudHub</a:t>
            </a:r>
            <a:r>
              <a:rPr lang="en-US" sz="3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2.0 </a:t>
            </a:r>
            <a:r>
              <a:rPr lang="en-US" sz="36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em</a:t>
            </a:r>
            <a:r>
              <a:rPr lang="en-US" sz="3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Relação</a:t>
            </a:r>
            <a:r>
              <a:rPr lang="en-US" sz="3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ao</a:t>
            </a:r>
            <a:r>
              <a:rPr lang="en-US" sz="3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36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CloudHub</a:t>
            </a:r>
            <a:r>
              <a:rPr lang="en-US" sz="36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1.0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395CC6C9-6A6D-AB50-BDD6-EEA89D37B7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081444"/>
              </p:ext>
            </p:extLst>
          </p:nvPr>
        </p:nvGraphicFramePr>
        <p:xfrm>
          <a:off x="2032000" y="1779814"/>
          <a:ext cx="8128000" cy="4480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128000">
                  <a:extLst>
                    <a:ext uri="{9D8B030D-6E8A-4147-A177-3AD203B41FA5}">
                      <a16:colId xmlns:a16="http://schemas.microsoft.com/office/drawing/2014/main" val="759186830"/>
                    </a:ext>
                  </a:extLst>
                </a:gridCol>
              </a:tblGrid>
              <a:tr h="129900">
                <a:tc>
                  <a:txBody>
                    <a:bodyPr/>
                    <a:lstStyle/>
                    <a:p>
                      <a:pPr algn="ctr"/>
                      <a:r>
                        <a:rPr lang="pt-BR" dirty="0">
                          <a:solidFill>
                            <a:srgbClr val="FFFF00"/>
                          </a:solidFill>
                        </a:rPr>
                        <a:t>Benefits</a:t>
                      </a: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9617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Salesforce Sans"/>
                        </a:rPr>
                        <a:t>Seamless Mule clustering for deployments with more than one replica</a:t>
                      </a:r>
                    </a:p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4822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Salesforce Sans"/>
                        </a:rPr>
                        <a:t>Container-based application deployment to regulate resource consumption, ensure application availability, and enable scalability</a:t>
                      </a:r>
                    </a:p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6886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Salesforce Sans"/>
                        </a:rPr>
                        <a:t>Deploying applications to shared spaces, which do not require advanced setup or infrastructure maintenance</a:t>
                      </a:r>
                    </a:p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58491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Salesforce Sans"/>
                        </a:rPr>
                        <a:t>More granular </a:t>
                      </a:r>
                      <a:r>
                        <a:rPr lang="en-US" b="0" i="0" dirty="0" err="1">
                          <a:solidFill>
                            <a:schemeClr val="bg1"/>
                          </a:solidFill>
                          <a:effectLst/>
                          <a:latin typeface="Salesforce Sans"/>
                        </a:rPr>
                        <a:t>vCore</a:t>
                      </a: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Salesforce Sans"/>
                        </a:rPr>
                        <a:t> allocation options</a:t>
                      </a:r>
                    </a:p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75307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/>
                          </a:solidFill>
                          <a:effectLst/>
                          <a:latin typeface="Salesforce Sans"/>
                        </a:rPr>
                        <a:t>Outbound firewall rule configuration</a:t>
                      </a:r>
                    </a:p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735260"/>
                  </a:ext>
                </a:extLst>
              </a:tr>
              <a:tr h="170546"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rgbClr val="7030A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83662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334894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B9603A-DB8B-7895-FB26-DF0A169CAE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852C7493-B563-5F6D-53C4-E5CF0F687C7C}"/>
              </a:ext>
            </a:extLst>
          </p:cNvPr>
          <p:cNvSpPr txBox="1">
            <a:spLocks/>
          </p:cNvSpPr>
          <p:nvPr/>
        </p:nvSpPr>
        <p:spPr>
          <a:xfrm>
            <a:off x="218660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Anypoint</a:t>
            </a:r>
            <a:r>
              <a:rPr lang="en-US" dirty="0"/>
              <a:t> Studio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3E2863DE-A33B-6657-616A-295E0560E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209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Arc 1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blue square with a letter s in it&#10;&#10;AI-generated content may be incorrect.">
            <a:extLst>
              <a:ext uri="{FF2B5EF4-FFF2-40B4-BE49-F238E27FC236}">
                <a16:creationId xmlns:a16="http://schemas.microsoft.com/office/drawing/2014/main" id="{0CC9BB77-23EF-F1A9-8166-5FEDC81977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6A68ED0-6FB3-BCB4-5551-A21F0C8CB5E0}"/>
              </a:ext>
            </a:extLst>
          </p:cNvPr>
          <p:cNvSpPr txBox="1"/>
          <p:nvPr/>
        </p:nvSpPr>
        <p:spPr>
          <a:xfrm>
            <a:off x="6029980" y="265188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Anypoint</a:t>
            </a:r>
            <a:r>
              <a:rPr lang="en-US" sz="2000" dirty="0"/>
              <a:t> Studio is </a:t>
            </a:r>
            <a:r>
              <a:rPr lang="en-US" sz="2000" dirty="0">
                <a:solidFill>
                  <a:srgbClr val="7030A0"/>
                </a:solidFill>
              </a:rPr>
              <a:t>MuleSoft's Integrated Development Environment (IDE) </a:t>
            </a:r>
            <a:r>
              <a:rPr lang="en-US" sz="2000" dirty="0"/>
              <a:t>for </a:t>
            </a:r>
            <a:r>
              <a:rPr lang="en-US" sz="2000" dirty="0">
                <a:solidFill>
                  <a:srgbClr val="7030A0"/>
                </a:solidFill>
              </a:rPr>
              <a:t>building, debugging, and managing integration applications</a:t>
            </a:r>
            <a:r>
              <a:rPr lang="en-US" sz="2000" dirty="0"/>
              <a:t>, such as </a:t>
            </a:r>
            <a:r>
              <a:rPr lang="en-US" sz="2000" dirty="0">
                <a:solidFill>
                  <a:srgbClr val="7030A0"/>
                </a:solidFill>
              </a:rPr>
              <a:t>APIs and integrations</a:t>
            </a:r>
            <a:r>
              <a:rPr lang="en-US" sz="2000" dirty="0"/>
              <a:t>. It is essentially the primary tool for developers using the MuleSoft platform </a:t>
            </a:r>
            <a:r>
              <a:rPr lang="en-US" sz="2000" dirty="0">
                <a:solidFill>
                  <a:srgbClr val="7030A0"/>
                </a:solidFill>
              </a:rPr>
              <a:t>to develop and deploy integration solutions</a:t>
            </a:r>
            <a:r>
              <a:rPr lang="en-US" sz="2000" dirty="0"/>
              <a:t>.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A1D884-05E4-49D3-6C87-EEFABBD95424}"/>
              </a:ext>
            </a:extLst>
          </p:cNvPr>
          <p:cNvSpPr/>
          <p:nvPr/>
        </p:nvSpPr>
        <p:spPr>
          <a:xfrm>
            <a:off x="5974690" y="1522777"/>
            <a:ext cx="410330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49484514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65F3FA-F864-8758-7315-81E229C17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812" y="1436316"/>
            <a:ext cx="7760382" cy="39853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072626-DF5B-2F2A-0C7B-814E8D5B5727}"/>
              </a:ext>
            </a:extLst>
          </p:cNvPr>
          <p:cNvSpPr txBox="1"/>
          <p:nvPr/>
        </p:nvSpPr>
        <p:spPr>
          <a:xfrm>
            <a:off x="2224812" y="6160168"/>
            <a:ext cx="77423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Exemplo de como é a </a:t>
            </a:r>
            <a:r>
              <a:rPr lang="pt-BR" dirty="0">
                <a:solidFill>
                  <a:srgbClr val="7030A0"/>
                </a:solidFill>
              </a:rPr>
              <a:t>estrutura</a:t>
            </a:r>
            <a:r>
              <a:rPr lang="pt-BR" dirty="0"/>
              <a:t> da IDE, e do </a:t>
            </a:r>
            <a:r>
              <a:rPr lang="pt-BR" dirty="0">
                <a:solidFill>
                  <a:srgbClr val="7030A0"/>
                </a:solidFill>
              </a:rPr>
              <a:t>design da criação de uma API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E7B082-8F4F-A3B9-EFF5-8688C838E2E9}"/>
              </a:ext>
            </a:extLst>
          </p:cNvPr>
          <p:cNvSpPr/>
          <p:nvPr/>
        </p:nvSpPr>
        <p:spPr>
          <a:xfrm>
            <a:off x="4587838" y="328500"/>
            <a:ext cx="389318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API Example</a:t>
            </a:r>
          </a:p>
        </p:txBody>
      </p:sp>
    </p:spTree>
    <p:extLst>
      <p:ext uri="{BB962C8B-B14F-4D97-AF65-F5344CB8AC3E}">
        <p14:creationId xmlns:p14="http://schemas.microsoft.com/office/powerpoint/2010/main" val="35629713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urple letters on a black background&#10;&#10;AI-generated content may be incorrect.">
            <a:extLst>
              <a:ext uri="{FF2B5EF4-FFF2-40B4-BE49-F238E27FC236}">
                <a16:creationId xmlns:a16="http://schemas.microsoft.com/office/drawing/2014/main" id="{3B36D679-5A84-837F-8E3B-C8606978C57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7906" r="30743"/>
          <a:stretch>
            <a:fillRect/>
          </a:stretch>
        </p:blipFill>
        <p:spPr>
          <a:xfrm>
            <a:off x="20" y="1021"/>
            <a:ext cx="12191980" cy="6855958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07977D39-626F-40D7-B00F-16E02602D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5495" y="197110"/>
            <a:ext cx="2020824" cy="202082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Picture 16" descr="A blue shield with white text&#10;&#10;AI-generated content may be incorrect.">
            <a:extLst>
              <a:ext uri="{FF2B5EF4-FFF2-40B4-BE49-F238E27FC236}">
                <a16:creationId xmlns:a16="http://schemas.microsoft.com/office/drawing/2014/main" id="{596E66D0-384B-4683-E22A-5B90F17E34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" b="-14"/>
          <a:stretch>
            <a:fillRect/>
          </a:stretch>
        </p:blipFill>
        <p:spPr>
          <a:xfrm>
            <a:off x="5680087" y="361702"/>
            <a:ext cx="1691640" cy="1691640"/>
          </a:xfrm>
          <a:custGeom>
            <a:avLst/>
            <a:gdLst/>
            <a:ahLst/>
            <a:cxnLst/>
            <a:rect l="l" t="t" r="r" b="b"/>
            <a:pathLst>
              <a:path w="1956816" h="1956816">
                <a:moveTo>
                  <a:pt x="978408" y="0"/>
                </a:moveTo>
                <a:cubicBezTo>
                  <a:pt x="1518768" y="0"/>
                  <a:pt x="1956816" y="438048"/>
                  <a:pt x="1956816" y="978408"/>
                </a:cubicBezTo>
                <a:cubicBezTo>
                  <a:pt x="1956816" y="1518768"/>
                  <a:pt x="1518768" y="1956816"/>
                  <a:pt x="978408" y="1956816"/>
                </a:cubicBezTo>
                <a:cubicBezTo>
                  <a:pt x="438048" y="1956816"/>
                  <a:pt x="0" y="1518768"/>
                  <a:pt x="0" y="978408"/>
                </a:cubicBezTo>
                <a:cubicBezTo>
                  <a:pt x="0" y="438048"/>
                  <a:pt x="438048" y="0"/>
                  <a:pt x="978408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A27B2D8-389E-A221-FE4F-27A3D24D1EBB}"/>
              </a:ext>
            </a:extLst>
          </p:cNvPr>
          <p:cNvSpPr txBox="1"/>
          <p:nvPr/>
        </p:nvSpPr>
        <p:spPr>
          <a:xfrm>
            <a:off x="805543" y="2871982"/>
            <a:ext cx="4558309" cy="318168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 am Matheus Belo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Function: CM/</a:t>
            </a:r>
            <a:r>
              <a:rPr lang="en-US" dirty="0" err="1"/>
              <a:t>Devops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 Project:  Open Gateway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Client: Vivo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905CDE4-B751-4B3E-B625-6E59F89034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932" y="1"/>
            <a:ext cx="4077068" cy="3445261"/>
          </a:xfrm>
          <a:custGeom>
            <a:avLst/>
            <a:gdLst>
              <a:gd name="connsiteX0" fmla="*/ 250035 w 4077068"/>
              <a:gd name="connsiteY0" fmla="*/ 0 h 3445261"/>
              <a:gd name="connsiteX1" fmla="*/ 4077068 w 4077068"/>
              <a:gd name="connsiteY1" fmla="*/ 0 h 3445261"/>
              <a:gd name="connsiteX2" fmla="*/ 4077068 w 4077068"/>
              <a:gd name="connsiteY2" fmla="*/ 2743040 h 3445261"/>
              <a:gd name="connsiteX3" fmla="*/ 4074154 w 4077068"/>
              <a:gd name="connsiteY3" fmla="*/ 2746247 h 3445261"/>
              <a:gd name="connsiteX4" fmla="*/ 2386584 w 4077068"/>
              <a:gd name="connsiteY4" fmla="*/ 3445261 h 3445261"/>
              <a:gd name="connsiteX5" fmla="*/ 0 w 4077068"/>
              <a:gd name="connsiteY5" fmla="*/ 1058677 h 3445261"/>
              <a:gd name="connsiteX6" fmla="*/ 187550 w 4077068"/>
              <a:gd name="connsiteY6" fmla="*/ 129711 h 3445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77068" h="3445261">
                <a:moveTo>
                  <a:pt x="250035" y="0"/>
                </a:moveTo>
                <a:lnTo>
                  <a:pt x="4077068" y="0"/>
                </a:lnTo>
                <a:lnTo>
                  <a:pt x="4077068" y="2743040"/>
                </a:lnTo>
                <a:lnTo>
                  <a:pt x="4074154" y="2746247"/>
                </a:lnTo>
                <a:cubicBezTo>
                  <a:pt x="3642267" y="3178134"/>
                  <a:pt x="3045621" y="3445261"/>
                  <a:pt x="2386584" y="3445261"/>
                </a:cubicBezTo>
                <a:cubicBezTo>
                  <a:pt x="1068510" y="3445261"/>
                  <a:pt x="0" y="2376751"/>
                  <a:pt x="0" y="1058677"/>
                </a:cubicBezTo>
                <a:cubicBezTo>
                  <a:pt x="0" y="729159"/>
                  <a:pt x="66782" y="415238"/>
                  <a:pt x="187550" y="129711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08108C16-F4C0-44AA-999D-17BD39219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73660" y="2557569"/>
            <a:ext cx="3072384" cy="30723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hexagon with white text&#10;&#10;AI-generated content may be incorrect.">
            <a:extLst>
              <a:ext uri="{FF2B5EF4-FFF2-40B4-BE49-F238E27FC236}">
                <a16:creationId xmlns:a16="http://schemas.microsoft.com/office/drawing/2014/main" id="{61C7F46D-78E3-D584-C866-99700C9964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838252" y="2722161"/>
            <a:ext cx="2743200" cy="2743200"/>
          </a:xfrm>
          <a:custGeom>
            <a:avLst/>
            <a:gdLst/>
            <a:ahLst/>
            <a:cxnLst/>
            <a:rect l="l" t="t" r="r" b="b"/>
            <a:pathLst>
              <a:path w="2834640" h="2834640">
                <a:moveTo>
                  <a:pt x="1417320" y="0"/>
                </a:moveTo>
                <a:cubicBezTo>
                  <a:pt x="2200084" y="0"/>
                  <a:pt x="2834640" y="634556"/>
                  <a:pt x="2834640" y="1417320"/>
                </a:cubicBezTo>
                <a:cubicBezTo>
                  <a:pt x="2834640" y="2200084"/>
                  <a:pt x="2200084" y="2834640"/>
                  <a:pt x="1417320" y="2834640"/>
                </a:cubicBezTo>
                <a:cubicBezTo>
                  <a:pt x="634556" y="2834640"/>
                  <a:pt x="0" y="2200084"/>
                  <a:pt x="0" y="1417320"/>
                </a:cubicBezTo>
                <a:cubicBezTo>
                  <a:pt x="0" y="634556"/>
                  <a:pt x="634556" y="0"/>
                  <a:pt x="1417320" y="0"/>
                </a:cubicBezTo>
                <a:close/>
              </a:path>
            </a:pathLst>
          </a:custGeom>
        </p:spPr>
      </p:pic>
      <p:pic>
        <p:nvPicPr>
          <p:cNvPr id="19" name="Picture 18" descr="A blue hexagon with white text&#10;&#10;AI-generated content may be incorrect.">
            <a:extLst>
              <a:ext uri="{FF2B5EF4-FFF2-40B4-BE49-F238E27FC236}">
                <a16:creationId xmlns:a16="http://schemas.microsoft.com/office/drawing/2014/main" id="{89C64A66-7176-ACF6-D972-8BDE16D85B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8" r="3" b="7750"/>
          <a:stretch>
            <a:fillRect/>
          </a:stretch>
        </p:blipFill>
        <p:spPr>
          <a:xfrm>
            <a:off x="8278624" y="2"/>
            <a:ext cx="3913376" cy="3281569"/>
          </a:xfrm>
          <a:custGeom>
            <a:avLst/>
            <a:gdLst/>
            <a:ahLst/>
            <a:cxnLst/>
            <a:rect l="l" t="t" r="r" b="b"/>
            <a:pathLst>
              <a:path w="3913376" h="3281569">
                <a:moveTo>
                  <a:pt x="267865" y="0"/>
                </a:moveTo>
                <a:lnTo>
                  <a:pt x="3913376" y="0"/>
                </a:lnTo>
                <a:lnTo>
                  <a:pt x="3913376" y="2499938"/>
                </a:lnTo>
                <a:lnTo>
                  <a:pt x="3794714" y="2630499"/>
                </a:lnTo>
                <a:cubicBezTo>
                  <a:pt x="3392450" y="3032763"/>
                  <a:pt x="2836727" y="3281569"/>
                  <a:pt x="2222892" y="3281569"/>
                </a:cubicBezTo>
                <a:cubicBezTo>
                  <a:pt x="995223" y="3281569"/>
                  <a:pt x="0" y="2286346"/>
                  <a:pt x="0" y="1058677"/>
                </a:cubicBezTo>
                <a:cubicBezTo>
                  <a:pt x="0" y="751760"/>
                  <a:pt x="62202" y="459370"/>
                  <a:pt x="174686" y="193427"/>
                </a:cubicBezTo>
                <a:close/>
              </a:path>
            </a:pathLst>
          </a:custGeom>
        </p:spPr>
      </p:pic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C8F10CB3-3B5E-4C7A-98CF-B87454DDFA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848370" y="3966828"/>
            <a:ext cx="3339958" cy="2891173"/>
          </a:xfrm>
          <a:custGeom>
            <a:avLst/>
            <a:gdLst>
              <a:gd name="connsiteX0" fmla="*/ 2002536 w 3339958"/>
              <a:gd name="connsiteY0" fmla="*/ 0 h 2891173"/>
              <a:gd name="connsiteX1" fmla="*/ 3276335 w 3339958"/>
              <a:gd name="connsiteY1" fmla="*/ 457282 h 2891173"/>
              <a:gd name="connsiteX2" fmla="*/ 3339958 w 3339958"/>
              <a:gd name="connsiteY2" fmla="*/ 515107 h 2891173"/>
              <a:gd name="connsiteX3" fmla="*/ 3339958 w 3339958"/>
              <a:gd name="connsiteY3" fmla="*/ 2891173 h 2891173"/>
              <a:gd name="connsiteX4" fmla="*/ 209954 w 3339958"/>
              <a:gd name="connsiteY4" fmla="*/ 2891173 h 2891173"/>
              <a:gd name="connsiteX5" fmla="*/ 157369 w 3339958"/>
              <a:gd name="connsiteY5" fmla="*/ 2782014 h 2891173"/>
              <a:gd name="connsiteX6" fmla="*/ 0 w 3339958"/>
              <a:gd name="connsiteY6" fmla="*/ 2002536 h 2891173"/>
              <a:gd name="connsiteX7" fmla="*/ 2002536 w 3339958"/>
              <a:gd name="connsiteY7" fmla="*/ 0 h 28911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339958" h="2891173">
                <a:moveTo>
                  <a:pt x="2002536" y="0"/>
                </a:moveTo>
                <a:cubicBezTo>
                  <a:pt x="2486398" y="0"/>
                  <a:pt x="2930179" y="171609"/>
                  <a:pt x="3276335" y="457282"/>
                </a:cubicBezTo>
                <a:lnTo>
                  <a:pt x="3339958" y="515107"/>
                </a:lnTo>
                <a:lnTo>
                  <a:pt x="3339958" y="2891173"/>
                </a:lnTo>
                <a:lnTo>
                  <a:pt x="209954" y="2891173"/>
                </a:lnTo>
                <a:lnTo>
                  <a:pt x="157369" y="2782014"/>
                </a:lnTo>
                <a:cubicBezTo>
                  <a:pt x="56036" y="2542434"/>
                  <a:pt x="0" y="2279029"/>
                  <a:pt x="0" y="2002536"/>
                </a:cubicBezTo>
                <a:cubicBezTo>
                  <a:pt x="0" y="896566"/>
                  <a:pt x="896566" y="0"/>
                  <a:pt x="2002536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1" name="Picture 20" descr="A blue hexagon with white text&#10;&#10;AI-generated content may be incorrect.">
            <a:extLst>
              <a:ext uri="{FF2B5EF4-FFF2-40B4-BE49-F238E27FC236}">
                <a16:creationId xmlns:a16="http://schemas.microsoft.com/office/drawing/2014/main" id="{32E94505-39BC-0F5E-78C4-013D166FD4F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942" r="3" b="2293"/>
          <a:stretch>
            <a:fillRect/>
          </a:stretch>
        </p:blipFill>
        <p:spPr>
          <a:xfrm>
            <a:off x="9009416" y="4131546"/>
            <a:ext cx="3178912" cy="2726454"/>
          </a:xfrm>
          <a:custGeom>
            <a:avLst/>
            <a:gdLst/>
            <a:ahLst/>
            <a:cxnLst/>
            <a:rect l="l" t="t" r="r" b="b"/>
            <a:pathLst>
              <a:path w="3178912" h="2726454">
                <a:moveTo>
                  <a:pt x="1837818" y="0"/>
                </a:moveTo>
                <a:cubicBezTo>
                  <a:pt x="2345318" y="0"/>
                  <a:pt x="2804772" y="205705"/>
                  <a:pt x="3137352" y="538285"/>
                </a:cubicBezTo>
                <a:lnTo>
                  <a:pt x="3178912" y="584013"/>
                </a:lnTo>
                <a:lnTo>
                  <a:pt x="3178912" y="2726454"/>
                </a:lnTo>
                <a:lnTo>
                  <a:pt x="229483" y="2726454"/>
                </a:lnTo>
                <a:lnTo>
                  <a:pt x="221815" y="2713832"/>
                </a:lnTo>
                <a:cubicBezTo>
                  <a:pt x="80353" y="2453425"/>
                  <a:pt x="0" y="2155005"/>
                  <a:pt x="0" y="1837818"/>
                </a:cubicBezTo>
                <a:cubicBezTo>
                  <a:pt x="0" y="822819"/>
                  <a:pt x="822819" y="0"/>
                  <a:pt x="183781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1396900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EFA46-EC11-BDF6-7C74-DAB1AE091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ECFCA37B-5296-A9B1-8D48-684447633FAA}"/>
              </a:ext>
            </a:extLst>
          </p:cNvPr>
          <p:cNvSpPr txBox="1">
            <a:spLocks/>
          </p:cNvSpPr>
          <p:nvPr/>
        </p:nvSpPr>
        <p:spPr>
          <a:xfrm>
            <a:off x="143710" y="2970002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ANYPOINT PLATFORM CONFIGURATION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52BF227A-964F-A38D-9A6F-9698974AD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3981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F7D0527-1D84-1022-99A1-7C0902A03647}"/>
              </a:ext>
            </a:extLst>
          </p:cNvPr>
          <p:cNvSpPr txBox="1"/>
          <p:nvPr/>
        </p:nvSpPr>
        <p:spPr>
          <a:xfrm>
            <a:off x="2465615" y="2201144"/>
            <a:ext cx="830455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dirty="0"/>
              <a:t>Dentro do Anypoint Platform é necessário realizar as configurações a seguir:</a:t>
            </a:r>
          </a:p>
          <a:p>
            <a:endParaRPr lang="pt-BR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Conceder as permissões mínimas ao usuário;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Criar um Connected App com as permissões mínimas;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Habilitar a opção ‘Exempt MFA’ para o usuário;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/>
              <a:t>Coletar o Business Group ID da organização;</a:t>
            </a:r>
          </a:p>
        </p:txBody>
      </p:sp>
    </p:spTree>
    <p:extLst>
      <p:ext uri="{BB962C8B-B14F-4D97-AF65-F5344CB8AC3E}">
        <p14:creationId xmlns:p14="http://schemas.microsoft.com/office/powerpoint/2010/main" val="26280519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428B8-5869-9750-7953-74A9DB510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CD4CA637-65A8-0ED5-FE74-B71C301E84C4}"/>
              </a:ext>
            </a:extLst>
          </p:cNvPr>
          <p:cNvSpPr txBox="1">
            <a:spLocks/>
          </p:cNvSpPr>
          <p:nvPr/>
        </p:nvSpPr>
        <p:spPr>
          <a:xfrm>
            <a:off x="143710" y="2970002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CONNECTED APPS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29B27B6A-31CF-14B9-D457-A4B2F09E9B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96673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EA171D0-7236-87CB-F7B4-D69F173278CD}"/>
              </a:ext>
            </a:extLst>
          </p:cNvPr>
          <p:cNvSpPr txBox="1"/>
          <p:nvPr/>
        </p:nvSpPr>
        <p:spPr>
          <a:xfrm>
            <a:off x="2248525" y="6211669"/>
            <a:ext cx="8244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hlinkClick r:id="rId2"/>
              </a:rPr>
              <a:t>https://help.salesforce.com/s/articleView?id=001119708&amp;type=1</a:t>
            </a:r>
            <a:endParaRPr lang="pt-BR" dirty="0"/>
          </a:p>
          <a:p>
            <a:endParaRPr lang="pt-BR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734EA5-51F6-B53D-56BD-B230E97DCD13}"/>
              </a:ext>
            </a:extLst>
          </p:cNvPr>
          <p:cNvSpPr/>
          <p:nvPr/>
        </p:nvSpPr>
        <p:spPr>
          <a:xfrm>
            <a:off x="570288" y="164174"/>
            <a:ext cx="110514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Permissões</a:t>
            </a:r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Para o Deploy </a:t>
            </a:r>
            <a:r>
              <a:rPr lang="en-US" sz="5400" b="0" cap="none" spc="0" dirty="0" err="1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Funcionar</a:t>
            </a:r>
            <a:endParaRPr 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837E27-4B86-E467-7FEE-E26BB04F3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288" y="1806579"/>
            <a:ext cx="3038899" cy="29150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F1983D6-B333-77BE-8835-6158A71B3E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8733" y="1806579"/>
            <a:ext cx="2267266" cy="348663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AD82284-F9D4-AC0C-57FC-955FE58A5533}"/>
              </a:ext>
            </a:extLst>
          </p:cNvPr>
          <p:cNvSpPr txBox="1"/>
          <p:nvPr/>
        </p:nvSpPr>
        <p:spPr>
          <a:xfrm>
            <a:off x="7015397" y="2218544"/>
            <a:ext cx="44370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Estas são as </a:t>
            </a:r>
            <a:r>
              <a:rPr lang="pt-BR" sz="2000" dirty="0">
                <a:solidFill>
                  <a:srgbClr val="7030A0"/>
                </a:solidFill>
              </a:rPr>
              <a:t>Permissões de Acesso Mínimas</a:t>
            </a:r>
            <a:r>
              <a:rPr lang="pt-BR" sz="2000" dirty="0"/>
              <a:t> para que o usuário da plataforma Anypoint consiga fazer o </a:t>
            </a:r>
            <a:r>
              <a:rPr lang="pt-BR" sz="2000" dirty="0">
                <a:solidFill>
                  <a:srgbClr val="7030A0"/>
                </a:solidFill>
              </a:rPr>
              <a:t>Deploy no Exchange e o Deploy no CloudHub 2.0</a:t>
            </a:r>
            <a:r>
              <a:rPr lang="pt-BR" sz="2000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Sem alguma dessas permissões o deploy possivelmente apresentará </a:t>
            </a:r>
            <a:r>
              <a:rPr lang="pt-BR" sz="2000" dirty="0">
                <a:solidFill>
                  <a:srgbClr val="FF0000"/>
                </a:solidFill>
              </a:rPr>
              <a:t>erros relacionado a permissões.</a:t>
            </a:r>
          </a:p>
        </p:txBody>
      </p:sp>
    </p:spTree>
    <p:extLst>
      <p:ext uri="{BB962C8B-B14F-4D97-AF65-F5344CB8AC3E}">
        <p14:creationId xmlns:p14="http://schemas.microsoft.com/office/powerpoint/2010/main" val="3275071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AB2C4C3-CB18-1ED6-8DC2-A02CA1B074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96" y="361522"/>
            <a:ext cx="2543530" cy="613495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3FA51D-55F2-458C-582A-4FF73D339A23}"/>
              </a:ext>
            </a:extLst>
          </p:cNvPr>
          <p:cNvSpPr txBox="1"/>
          <p:nvPr/>
        </p:nvSpPr>
        <p:spPr>
          <a:xfrm>
            <a:off x="3267857" y="496350"/>
            <a:ext cx="28281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1</a:t>
            </a:r>
            <a:r>
              <a:rPr lang="pt-BR" dirty="0"/>
              <a:t> - Para criar um Connected App, entre em </a:t>
            </a:r>
            <a:r>
              <a:rPr lang="pt-BR" dirty="0">
                <a:solidFill>
                  <a:srgbClr val="7030A0"/>
                </a:solidFill>
              </a:rPr>
              <a:t>Acces Management</a:t>
            </a:r>
            <a:r>
              <a:rPr lang="pt-BR" dirty="0"/>
              <a:t>;</a:t>
            </a:r>
          </a:p>
          <a:p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D81FD2-8EC8-7B58-EBCC-455AD02A2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3959" y="819515"/>
            <a:ext cx="2295845" cy="53537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E7E8E01-562D-4130-713B-1295FB9FDF66}"/>
              </a:ext>
            </a:extLst>
          </p:cNvPr>
          <p:cNvSpPr txBox="1"/>
          <p:nvPr/>
        </p:nvSpPr>
        <p:spPr>
          <a:xfrm>
            <a:off x="6343684" y="516629"/>
            <a:ext cx="28281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2</a:t>
            </a:r>
            <a:r>
              <a:rPr lang="pt-BR" dirty="0"/>
              <a:t> – Clique em </a:t>
            </a:r>
            <a:r>
              <a:rPr lang="pt-BR" dirty="0">
                <a:solidFill>
                  <a:srgbClr val="7030A0"/>
                </a:solidFill>
              </a:rPr>
              <a:t>Connected Apps;</a:t>
            </a:r>
          </a:p>
          <a:p>
            <a:endParaRPr lang="pt-BR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349EEB7-09D0-BF21-37C4-2BBA16CB0EAC}"/>
              </a:ext>
            </a:extLst>
          </p:cNvPr>
          <p:cNvCxnSpPr>
            <a:stCxn id="4" idx="2"/>
            <a:endCxn id="3" idx="3"/>
          </p:cNvCxnSpPr>
          <p:nvPr/>
        </p:nvCxnSpPr>
        <p:spPr>
          <a:xfrm rot="5400000">
            <a:off x="2902668" y="1649738"/>
            <a:ext cx="1732321" cy="1826203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11138320-2121-A54E-A2FF-FEDEC7724487}"/>
              </a:ext>
            </a:extLst>
          </p:cNvPr>
          <p:cNvCxnSpPr>
            <a:stCxn id="7" idx="2"/>
            <a:endCxn id="6" idx="1"/>
          </p:cNvCxnSpPr>
          <p:nvPr/>
        </p:nvCxnSpPr>
        <p:spPr>
          <a:xfrm rot="16200000" flipH="1">
            <a:off x="7642630" y="1555084"/>
            <a:ext cx="2056455" cy="1826203"/>
          </a:xfrm>
          <a:prstGeom prst="bentConnector2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Arrow: Left 11">
            <a:extLst>
              <a:ext uri="{FF2B5EF4-FFF2-40B4-BE49-F238E27FC236}">
                <a16:creationId xmlns:a16="http://schemas.microsoft.com/office/drawing/2014/main" id="{822D7334-1D1D-E9C6-FA7D-6816EDE5487A}"/>
              </a:ext>
            </a:extLst>
          </p:cNvPr>
          <p:cNvSpPr/>
          <p:nvPr/>
        </p:nvSpPr>
        <p:spPr>
          <a:xfrm>
            <a:off x="2649660" y="5396459"/>
            <a:ext cx="468294" cy="254833"/>
          </a:xfrm>
          <a:prstGeom prst="leftArrow">
            <a:avLst/>
          </a:prstGeom>
          <a:solidFill>
            <a:srgbClr val="7030A0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1D06A3A-1B70-6CCA-2AFA-1D9E3E8A5CDC}"/>
              </a:ext>
            </a:extLst>
          </p:cNvPr>
          <p:cNvSpPr/>
          <p:nvPr/>
        </p:nvSpPr>
        <p:spPr>
          <a:xfrm>
            <a:off x="9107366" y="3496413"/>
            <a:ext cx="476593" cy="3297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150317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54E35C-08A1-99FD-3A2B-C851ADD6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9916" y="1670657"/>
            <a:ext cx="6392167" cy="236253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A51E6C-3F18-3CAB-07C7-FDC28B330C3E}"/>
              </a:ext>
            </a:extLst>
          </p:cNvPr>
          <p:cNvSpPr txBox="1"/>
          <p:nvPr/>
        </p:nvSpPr>
        <p:spPr>
          <a:xfrm>
            <a:off x="2743200" y="5019312"/>
            <a:ext cx="6484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3</a:t>
            </a:r>
            <a:r>
              <a:rPr lang="pt-BR" dirty="0"/>
              <a:t> - Clique em ‘Create app’ para criar um novo Connected App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FAF0A-08C0-6044-421C-904DC2B43A47}"/>
              </a:ext>
            </a:extLst>
          </p:cNvPr>
          <p:cNvSpPr txBox="1"/>
          <p:nvPr/>
        </p:nvSpPr>
        <p:spPr>
          <a:xfrm>
            <a:off x="3318504" y="5947594"/>
            <a:ext cx="60935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hlinkClick r:id="rId3"/>
              </a:rPr>
              <a:t>https://docs.mulesoft.com/mq/mq-connected-apps</a:t>
            </a:r>
            <a:endParaRPr lang="pt-BR" dirty="0"/>
          </a:p>
          <a:p>
            <a:endParaRPr lang="pt-BR" dirty="0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48F3499B-1D22-D23F-7078-19F2A5DFFBEF}"/>
              </a:ext>
            </a:extLst>
          </p:cNvPr>
          <p:cNvSpPr/>
          <p:nvPr/>
        </p:nvSpPr>
        <p:spPr>
          <a:xfrm>
            <a:off x="2504903" y="3571363"/>
            <a:ext cx="476593" cy="329784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4EEDE56-92B4-EB7E-B076-D7C5617E5532}"/>
              </a:ext>
            </a:extLst>
          </p:cNvPr>
          <p:cNvSpPr/>
          <p:nvPr/>
        </p:nvSpPr>
        <p:spPr>
          <a:xfrm>
            <a:off x="5043380" y="264075"/>
            <a:ext cx="1884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40435644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30325E-A44A-3684-A5E8-0000B4F3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1530" y="1543985"/>
            <a:ext cx="5704161" cy="42122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C1F950-C481-CB66-9D48-F8884E784717}"/>
              </a:ext>
            </a:extLst>
          </p:cNvPr>
          <p:cNvSpPr txBox="1"/>
          <p:nvPr/>
        </p:nvSpPr>
        <p:spPr>
          <a:xfrm>
            <a:off x="7600013" y="2563318"/>
            <a:ext cx="40323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4</a:t>
            </a:r>
            <a:r>
              <a:rPr lang="pt-BR" dirty="0"/>
              <a:t> - Defina um </a:t>
            </a:r>
            <a:r>
              <a:rPr lang="pt-BR" dirty="0">
                <a:solidFill>
                  <a:srgbClr val="7030A0"/>
                </a:solidFill>
              </a:rPr>
              <a:t>nome</a:t>
            </a:r>
            <a:r>
              <a:rPr lang="pt-BR" dirty="0"/>
              <a:t> para o Connected App;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5</a:t>
            </a:r>
            <a:r>
              <a:rPr lang="pt-BR" dirty="0"/>
              <a:t> - Escolha o </a:t>
            </a:r>
            <a:r>
              <a:rPr lang="pt-BR" dirty="0">
                <a:solidFill>
                  <a:srgbClr val="7030A0"/>
                </a:solidFill>
              </a:rPr>
              <a:t>Type: App acts on own behalf(client credentials);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6</a:t>
            </a:r>
            <a:r>
              <a:rPr lang="pt-BR" dirty="0"/>
              <a:t> - Clique em </a:t>
            </a:r>
            <a:r>
              <a:rPr lang="pt-BR" dirty="0">
                <a:solidFill>
                  <a:srgbClr val="7030A0"/>
                </a:solidFill>
              </a:rPr>
              <a:t>Add Scopes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353089B-22FC-EB12-CE03-3336E98D13F3}"/>
              </a:ext>
            </a:extLst>
          </p:cNvPr>
          <p:cNvSpPr/>
          <p:nvPr/>
        </p:nvSpPr>
        <p:spPr>
          <a:xfrm>
            <a:off x="4953612" y="264075"/>
            <a:ext cx="2064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III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E5D55A3C-FDF4-C114-7459-5A835DEFBC78}"/>
              </a:ext>
            </a:extLst>
          </p:cNvPr>
          <p:cNvSpPr/>
          <p:nvPr/>
        </p:nvSpPr>
        <p:spPr>
          <a:xfrm>
            <a:off x="5365630" y="5756222"/>
            <a:ext cx="327804" cy="558314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962190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AB1C36-EE78-D3AB-5743-46FDB55BC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003" y="1599508"/>
            <a:ext cx="5331330" cy="3263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8C46B2-66E0-769C-B4AD-F51B4418CE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218" y="1469035"/>
            <a:ext cx="2172003" cy="352474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F0C1972-4549-C31D-9340-A9DEA8B6C9C9}"/>
              </a:ext>
            </a:extLst>
          </p:cNvPr>
          <p:cNvSpPr txBox="1"/>
          <p:nvPr/>
        </p:nvSpPr>
        <p:spPr>
          <a:xfrm>
            <a:off x="1618938" y="5501390"/>
            <a:ext cx="94737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7</a:t>
            </a:r>
            <a:r>
              <a:rPr lang="pt-BR" dirty="0"/>
              <a:t> - Adicione as </a:t>
            </a:r>
            <a:r>
              <a:rPr lang="pt-BR" dirty="0">
                <a:solidFill>
                  <a:srgbClr val="7030A0"/>
                </a:solidFill>
              </a:rPr>
              <a:t>permissões mínimas para que você consiga fazer o deploy via Pipeline.</a:t>
            </a:r>
          </a:p>
          <a:p>
            <a:endParaRPr lang="pt-BR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86AD8C-2047-85D0-D8DE-DBF303148A8C}"/>
              </a:ext>
            </a:extLst>
          </p:cNvPr>
          <p:cNvSpPr/>
          <p:nvPr/>
        </p:nvSpPr>
        <p:spPr>
          <a:xfrm>
            <a:off x="4930368" y="264075"/>
            <a:ext cx="2110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IV</a:t>
            </a:r>
          </a:p>
        </p:txBody>
      </p:sp>
    </p:spTree>
    <p:extLst>
      <p:ext uri="{BB962C8B-B14F-4D97-AF65-F5344CB8AC3E}">
        <p14:creationId xmlns:p14="http://schemas.microsoft.com/office/powerpoint/2010/main" val="34236339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26CFFB-9F1E-859B-5404-4C3D0C3324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59" y="1214270"/>
            <a:ext cx="7497221" cy="463932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E561F-077F-B93A-D64B-8B51036C5084}"/>
              </a:ext>
            </a:extLst>
          </p:cNvPr>
          <p:cNvSpPr txBox="1"/>
          <p:nvPr/>
        </p:nvSpPr>
        <p:spPr>
          <a:xfrm>
            <a:off x="9099030" y="1678898"/>
            <a:ext cx="23084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8</a:t>
            </a:r>
            <a:r>
              <a:rPr lang="pt-BR" dirty="0"/>
              <a:t> - Por último, escolha o environment chamado ‘</a:t>
            </a:r>
            <a:r>
              <a:rPr lang="pt-BR" dirty="0">
                <a:solidFill>
                  <a:srgbClr val="7030A0"/>
                </a:solidFill>
              </a:rPr>
              <a:t>Sandbox</a:t>
            </a:r>
            <a:r>
              <a:rPr lang="pt-BR" dirty="0"/>
              <a:t>’ e clique em ‘</a:t>
            </a:r>
            <a:r>
              <a:rPr lang="pt-BR" dirty="0">
                <a:solidFill>
                  <a:srgbClr val="7030A0"/>
                </a:solidFill>
              </a:rPr>
              <a:t>Save Changes</a:t>
            </a:r>
            <a:r>
              <a:rPr lang="pt-BR" dirty="0"/>
              <a:t>’.</a:t>
            </a:r>
          </a:p>
          <a:p>
            <a:endParaRPr lang="pt-BR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E21D28F-F3A8-F4CC-A4CF-10410E15C271}"/>
              </a:ext>
            </a:extLst>
          </p:cNvPr>
          <p:cNvSpPr/>
          <p:nvPr/>
        </p:nvSpPr>
        <p:spPr>
          <a:xfrm>
            <a:off x="5130479" y="81078"/>
            <a:ext cx="19310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V</a:t>
            </a:r>
          </a:p>
        </p:txBody>
      </p:sp>
      <p:sp>
        <p:nvSpPr>
          <p:cNvPr id="2" name="Arrow: Up 1">
            <a:extLst>
              <a:ext uri="{FF2B5EF4-FFF2-40B4-BE49-F238E27FC236}">
                <a16:creationId xmlns:a16="http://schemas.microsoft.com/office/drawing/2014/main" id="{BB0E2BE0-9FDF-3EF9-003A-4581472EB79C}"/>
              </a:ext>
            </a:extLst>
          </p:cNvPr>
          <p:cNvSpPr/>
          <p:nvPr/>
        </p:nvSpPr>
        <p:spPr>
          <a:xfrm>
            <a:off x="7061521" y="5853592"/>
            <a:ext cx="477966" cy="581714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347265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BDACF8-B669-67BB-8492-AE2E47AF0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492" y="1174897"/>
            <a:ext cx="10317015" cy="384863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9583BF-B34A-9D5B-0EDE-C71091392833}"/>
              </a:ext>
            </a:extLst>
          </p:cNvPr>
          <p:cNvSpPr txBox="1"/>
          <p:nvPr/>
        </p:nvSpPr>
        <p:spPr>
          <a:xfrm>
            <a:off x="944380" y="5711252"/>
            <a:ext cx="10628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9</a:t>
            </a:r>
            <a:r>
              <a:rPr lang="pt-BR" dirty="0"/>
              <a:t> - Pronto! O </a:t>
            </a:r>
            <a:r>
              <a:rPr lang="pt-BR" dirty="0">
                <a:solidFill>
                  <a:srgbClr val="7030A0"/>
                </a:solidFill>
              </a:rPr>
              <a:t>Connected App </a:t>
            </a:r>
            <a:r>
              <a:rPr lang="pt-BR" dirty="0"/>
              <a:t>será criado e você poderá copiar o </a:t>
            </a:r>
            <a:r>
              <a:rPr lang="pt-BR" dirty="0">
                <a:solidFill>
                  <a:srgbClr val="7030A0"/>
                </a:solidFill>
              </a:rPr>
              <a:t>Client_Id e o Client_Secret </a:t>
            </a:r>
            <a:r>
              <a:rPr lang="pt-BR" dirty="0"/>
              <a:t>e usar na Pipeline como uma das formas de </a:t>
            </a:r>
            <a:r>
              <a:rPr lang="pt-BR" dirty="0">
                <a:solidFill>
                  <a:srgbClr val="7030A0"/>
                </a:solidFill>
              </a:rPr>
              <a:t>autenticação</a:t>
            </a:r>
            <a:r>
              <a:rPr lang="pt-BR" dirty="0"/>
              <a:t>.</a:t>
            </a:r>
          </a:p>
        </p:txBody>
      </p:sp>
      <p:sp>
        <p:nvSpPr>
          <p:cNvPr id="5" name="Arrow: Up 4">
            <a:extLst>
              <a:ext uri="{FF2B5EF4-FFF2-40B4-BE49-F238E27FC236}">
                <a16:creationId xmlns:a16="http://schemas.microsoft.com/office/drawing/2014/main" id="{25985EC9-690B-8D9C-123D-70058A8B37F1}"/>
              </a:ext>
            </a:extLst>
          </p:cNvPr>
          <p:cNvSpPr/>
          <p:nvPr/>
        </p:nvSpPr>
        <p:spPr>
          <a:xfrm>
            <a:off x="9428813" y="4886793"/>
            <a:ext cx="254833" cy="374755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row: Up 5">
            <a:extLst>
              <a:ext uri="{FF2B5EF4-FFF2-40B4-BE49-F238E27FC236}">
                <a16:creationId xmlns:a16="http://schemas.microsoft.com/office/drawing/2014/main" id="{CD01B875-0F95-39CF-51B0-75E9A2DA5244}"/>
              </a:ext>
            </a:extLst>
          </p:cNvPr>
          <p:cNvSpPr/>
          <p:nvPr/>
        </p:nvSpPr>
        <p:spPr>
          <a:xfrm>
            <a:off x="10086827" y="4886793"/>
            <a:ext cx="254833" cy="374755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6306520-3B26-C1F1-6708-6036A08181A3}"/>
              </a:ext>
            </a:extLst>
          </p:cNvPr>
          <p:cNvSpPr/>
          <p:nvPr/>
        </p:nvSpPr>
        <p:spPr>
          <a:xfrm>
            <a:off x="4930368" y="264075"/>
            <a:ext cx="2110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VI</a:t>
            </a:r>
          </a:p>
        </p:txBody>
      </p:sp>
    </p:spTree>
    <p:extLst>
      <p:ext uri="{BB962C8B-B14F-4D97-AF65-F5344CB8AC3E}">
        <p14:creationId xmlns:p14="http://schemas.microsoft.com/office/powerpoint/2010/main" val="36839270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7DD167-CDBF-E333-A497-879B7BFD41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in a purple and pink room&#10;&#10;AI-generated content may be incorrect.">
            <a:extLst>
              <a:ext uri="{FF2B5EF4-FFF2-40B4-BE49-F238E27FC236}">
                <a16:creationId xmlns:a16="http://schemas.microsoft.com/office/drawing/2014/main" id="{52202DE3-6850-D500-9737-64FCA386CF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27" r="2244"/>
          <a:stretch/>
        </p:blipFill>
        <p:spPr>
          <a:xfrm>
            <a:off x="0" y="1"/>
            <a:ext cx="12192000" cy="6857999"/>
          </a:xfrm>
          <a:prstGeom prst="rect">
            <a:avLst/>
          </a:prstGeom>
          <a:solidFill>
            <a:srgbClr val="7030A0"/>
          </a:solidFill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490A822-D525-41A3-0EC9-4A1CBE1B1D20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7030A0">
              <a:alpha val="60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73782B5-69CF-06A4-6BB9-188311465760}"/>
              </a:ext>
            </a:extLst>
          </p:cNvPr>
          <p:cNvGrpSpPr/>
          <p:nvPr/>
        </p:nvGrpSpPr>
        <p:grpSpPr>
          <a:xfrm>
            <a:off x="9838226" y="6157155"/>
            <a:ext cx="4312976" cy="562091"/>
            <a:chOff x="7877629" y="616466"/>
            <a:chExt cx="4458275" cy="63081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98E8034-E6C4-ABB3-65FA-51912735CF88}"/>
                </a:ext>
              </a:extLst>
            </p:cNvPr>
            <p:cNvSpPr txBox="1">
              <a:spLocks/>
            </p:cNvSpPr>
            <p:nvPr/>
          </p:nvSpPr>
          <p:spPr>
            <a:xfrm>
              <a:off x="7877629" y="616466"/>
              <a:ext cx="4415972" cy="420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>
                  <a:latin typeface="Graphik" panose="020B0503030202060203" pitchFamily="34" charset="0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L E A R N I N G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EB4CF00-E289-80FA-596E-C0454960CC62}"/>
                </a:ext>
              </a:extLst>
            </p:cNvPr>
            <p:cNvSpPr txBox="1">
              <a:spLocks/>
            </p:cNvSpPr>
            <p:nvPr/>
          </p:nvSpPr>
          <p:spPr>
            <a:xfrm>
              <a:off x="7919932" y="1008972"/>
              <a:ext cx="4415972" cy="238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pt-BR"/>
              </a:defPPr>
              <a:lvl1pPr>
                <a:defRPr>
                  <a:latin typeface="Graphik" panose="020B0503030202060203" pitchFamily="34" charset="0"/>
                </a:defRPr>
              </a:lvl1pPr>
            </a:lstStyle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pt-B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Arial" panose="020B0604020202020204" pitchFamily="34" charset="0"/>
                </a:rPr>
                <a:t>&amp; LEADERSHIP DEVELOPMENT</a:t>
              </a:r>
            </a:p>
          </p:txBody>
        </p:sp>
      </p:grpSp>
      <p:pic>
        <p:nvPicPr>
          <p:cNvPr id="19" name="Graphic 6">
            <a:extLst>
              <a:ext uri="{FF2B5EF4-FFF2-40B4-BE49-F238E27FC236}">
                <a16:creationId xmlns:a16="http://schemas.microsoft.com/office/drawing/2014/main" id="{2F2A1823-09D3-8961-5BCA-011BC7D8D6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575893" y="304800"/>
            <a:ext cx="470213" cy="495859"/>
          </a:xfrm>
          <a:prstGeom prst="rect">
            <a:avLst/>
          </a:prstGeom>
        </p:spPr>
      </p:pic>
      <p:sp>
        <p:nvSpPr>
          <p:cNvPr id="92" name="TextBox 91">
            <a:extLst>
              <a:ext uri="{FF2B5EF4-FFF2-40B4-BE49-F238E27FC236}">
                <a16:creationId xmlns:a16="http://schemas.microsoft.com/office/drawing/2014/main" id="{D41681CC-37F4-B1F0-E7D3-66010AAC6DC5}"/>
              </a:ext>
            </a:extLst>
          </p:cNvPr>
          <p:cNvSpPr txBox="1">
            <a:spLocks/>
          </p:cNvSpPr>
          <p:nvPr/>
        </p:nvSpPr>
        <p:spPr>
          <a:xfrm>
            <a:off x="391886" y="304800"/>
            <a:ext cx="6816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b="0" i="0" u="none" strike="noStrike" kern="1200" cap="none" spc="6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Fique de olho nas prioridades de: 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B5BC1CD-9460-4074-B33F-FCC67A1F2042}"/>
              </a:ext>
            </a:extLst>
          </p:cNvPr>
          <p:cNvSpPr txBox="1">
            <a:spLocks/>
          </p:cNvSpPr>
          <p:nvPr/>
        </p:nvSpPr>
        <p:spPr>
          <a:xfrm>
            <a:off x="359228" y="489466"/>
            <a:ext cx="768531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defRPr>
                <a:latin typeface="Graphik" panose="020B0503030202060203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4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desenvolvimento FY25</a:t>
            </a:r>
          </a:p>
        </p:txBody>
      </p:sp>
      <p:cxnSp>
        <p:nvCxnSpPr>
          <p:cNvPr id="94" name="Straight Connector 4">
            <a:extLst>
              <a:ext uri="{FF2B5EF4-FFF2-40B4-BE49-F238E27FC236}">
                <a16:creationId xmlns:a16="http://schemas.microsoft.com/office/drawing/2014/main" id="{6AEF29DA-CD9B-E056-8A3D-2D40A5FD79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80999" y="3843274"/>
            <a:ext cx="11430001" cy="0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dash"/>
          </a:ln>
          <a:effectLst/>
        </p:spPr>
      </p:cxnSp>
      <p:sp>
        <p:nvSpPr>
          <p:cNvPr id="95" name="Oval 9">
            <a:extLst>
              <a:ext uri="{FF2B5EF4-FFF2-40B4-BE49-F238E27FC236}">
                <a16:creationId xmlns:a16="http://schemas.microsoft.com/office/drawing/2014/main" id="{51CD218E-BF4A-F87B-F098-08D6AECF226C}"/>
              </a:ext>
            </a:extLst>
          </p:cNvPr>
          <p:cNvSpPr/>
          <p:nvPr/>
        </p:nvSpPr>
        <p:spPr>
          <a:xfrm>
            <a:off x="762515" y="3542439"/>
            <a:ext cx="321671" cy="539982"/>
          </a:xfrm>
          <a:prstGeom prst="ellipse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96" name="Oval 10">
            <a:extLst>
              <a:ext uri="{FF2B5EF4-FFF2-40B4-BE49-F238E27FC236}">
                <a16:creationId xmlns:a16="http://schemas.microsoft.com/office/drawing/2014/main" id="{80937AF8-0C5D-D409-ED12-49053EE5A85E}"/>
              </a:ext>
            </a:extLst>
          </p:cNvPr>
          <p:cNvSpPr/>
          <p:nvPr/>
        </p:nvSpPr>
        <p:spPr>
          <a:xfrm>
            <a:off x="863568" y="3641959"/>
            <a:ext cx="359608" cy="359608"/>
          </a:xfrm>
          <a:prstGeom prst="ellipse">
            <a:avLst/>
          </a:prstGeom>
          <a:solidFill>
            <a:srgbClr val="B868F7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Graphik" panose="020B0604020202020204" pitchFamily="34" charset="0"/>
              </a:rPr>
              <a:t>1</a:t>
            </a:r>
          </a:p>
        </p:txBody>
      </p:sp>
      <p:sp>
        <p:nvSpPr>
          <p:cNvPr id="97" name="Arc 11">
            <a:extLst>
              <a:ext uri="{FF2B5EF4-FFF2-40B4-BE49-F238E27FC236}">
                <a16:creationId xmlns:a16="http://schemas.microsoft.com/office/drawing/2014/main" id="{5E7999F9-0F8A-A0A3-41C1-B6BDC5D7D0B6}"/>
              </a:ext>
            </a:extLst>
          </p:cNvPr>
          <p:cNvSpPr/>
          <p:nvPr/>
        </p:nvSpPr>
        <p:spPr>
          <a:xfrm>
            <a:off x="762514" y="3542439"/>
            <a:ext cx="539982" cy="539982"/>
          </a:xfrm>
          <a:prstGeom prst="arc">
            <a:avLst>
              <a:gd name="adj1" fmla="val 10277621"/>
              <a:gd name="adj2" fmla="val 15938066"/>
            </a:avLst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000000"/>
              </a:solidFill>
              <a:latin typeface="Graphik" panose="020B0604020202020204" pitchFamily="34" charset="0"/>
            </a:endParaRPr>
          </a:p>
        </p:txBody>
      </p:sp>
      <p:cxnSp>
        <p:nvCxnSpPr>
          <p:cNvPr id="98" name="Straight Connector 24">
            <a:extLst>
              <a:ext uri="{FF2B5EF4-FFF2-40B4-BE49-F238E27FC236}">
                <a16:creationId xmlns:a16="http://schemas.microsoft.com/office/drawing/2014/main" id="{0B527AB3-4C59-D7FC-7C63-AA0E2D9ACCB2}"/>
              </a:ext>
            </a:extLst>
          </p:cNvPr>
          <p:cNvCxnSpPr>
            <a:cxnSpLocks/>
          </p:cNvCxnSpPr>
          <p:nvPr/>
        </p:nvCxnSpPr>
        <p:spPr>
          <a:xfrm>
            <a:off x="1016645" y="2761179"/>
            <a:ext cx="0" cy="781261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99" name="Oval 25">
            <a:extLst>
              <a:ext uri="{FF2B5EF4-FFF2-40B4-BE49-F238E27FC236}">
                <a16:creationId xmlns:a16="http://schemas.microsoft.com/office/drawing/2014/main" id="{A698C087-D517-E626-2BCD-DABF67064D11}"/>
              </a:ext>
            </a:extLst>
          </p:cNvPr>
          <p:cNvSpPr/>
          <p:nvPr/>
        </p:nvSpPr>
        <p:spPr>
          <a:xfrm flipV="1">
            <a:off x="573952" y="1870553"/>
            <a:ext cx="865229" cy="900000"/>
          </a:xfrm>
          <a:prstGeom prst="ellips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00" name="Arc 20">
            <a:extLst>
              <a:ext uri="{FF2B5EF4-FFF2-40B4-BE49-F238E27FC236}">
                <a16:creationId xmlns:a16="http://schemas.microsoft.com/office/drawing/2014/main" id="{571084B9-9197-239A-F365-B461920A350C}"/>
              </a:ext>
            </a:extLst>
          </p:cNvPr>
          <p:cNvSpPr/>
          <p:nvPr/>
        </p:nvSpPr>
        <p:spPr>
          <a:xfrm flipV="1">
            <a:off x="1920250" y="3617404"/>
            <a:ext cx="539982" cy="539982"/>
          </a:xfrm>
          <a:prstGeom prst="arc">
            <a:avLst>
              <a:gd name="adj1" fmla="val 10277621"/>
              <a:gd name="adj2" fmla="val 15958219"/>
            </a:avLst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000000"/>
              </a:solidFill>
              <a:latin typeface="Graphik" panose="020B0604020202020204" pitchFamily="34" charset="0"/>
            </a:endParaRPr>
          </a:p>
        </p:txBody>
      </p:sp>
      <p:cxnSp>
        <p:nvCxnSpPr>
          <p:cNvPr id="101" name="Straight Connector 22">
            <a:extLst>
              <a:ext uri="{FF2B5EF4-FFF2-40B4-BE49-F238E27FC236}">
                <a16:creationId xmlns:a16="http://schemas.microsoft.com/office/drawing/2014/main" id="{3FA931E2-BF28-714E-4F5C-8E8EC6F7DD75}"/>
              </a:ext>
            </a:extLst>
          </p:cNvPr>
          <p:cNvCxnSpPr>
            <a:cxnSpLocks/>
          </p:cNvCxnSpPr>
          <p:nvPr/>
        </p:nvCxnSpPr>
        <p:spPr>
          <a:xfrm>
            <a:off x="2166740" y="4157386"/>
            <a:ext cx="0" cy="829217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</p:cxnSp>
      <p:pic>
        <p:nvPicPr>
          <p:cNvPr id="102" name="Picture 101" descr="A purple circle with white text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620D066C-DE20-7393-8491-850997DC5E7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645" y="1868648"/>
            <a:ext cx="900000" cy="90000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03" name="Oval 9">
            <a:extLst>
              <a:ext uri="{FF2B5EF4-FFF2-40B4-BE49-F238E27FC236}">
                <a16:creationId xmlns:a16="http://schemas.microsoft.com/office/drawing/2014/main" id="{7AA5AA48-9ADD-27C9-7C5F-A695577531E0}"/>
              </a:ext>
            </a:extLst>
          </p:cNvPr>
          <p:cNvSpPr/>
          <p:nvPr/>
        </p:nvSpPr>
        <p:spPr>
          <a:xfrm>
            <a:off x="1883295" y="3573283"/>
            <a:ext cx="321671" cy="539982"/>
          </a:xfrm>
          <a:prstGeom prst="ellipse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04" name="Oval 9">
            <a:extLst>
              <a:ext uri="{FF2B5EF4-FFF2-40B4-BE49-F238E27FC236}">
                <a16:creationId xmlns:a16="http://schemas.microsoft.com/office/drawing/2014/main" id="{18C7BA95-A299-8632-DEEE-A6333668E9F3}"/>
              </a:ext>
            </a:extLst>
          </p:cNvPr>
          <p:cNvSpPr/>
          <p:nvPr/>
        </p:nvSpPr>
        <p:spPr>
          <a:xfrm>
            <a:off x="2932241" y="3555756"/>
            <a:ext cx="321671" cy="539982"/>
          </a:xfrm>
          <a:prstGeom prst="ellipse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05" name="Oval 10">
            <a:extLst>
              <a:ext uri="{FF2B5EF4-FFF2-40B4-BE49-F238E27FC236}">
                <a16:creationId xmlns:a16="http://schemas.microsoft.com/office/drawing/2014/main" id="{81A9E84C-C416-E031-322B-9D0F904707D2}"/>
              </a:ext>
            </a:extLst>
          </p:cNvPr>
          <p:cNvSpPr/>
          <p:nvPr/>
        </p:nvSpPr>
        <p:spPr>
          <a:xfrm>
            <a:off x="3022427" y="3645943"/>
            <a:ext cx="359608" cy="359608"/>
          </a:xfrm>
          <a:prstGeom prst="ellipse">
            <a:avLst/>
          </a:prstGeom>
          <a:solidFill>
            <a:srgbClr val="B868F7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Graphik" panose="020B0604020202020204" pitchFamily="34" charset="0"/>
              </a:rPr>
              <a:t>3</a:t>
            </a:r>
          </a:p>
        </p:txBody>
      </p:sp>
      <p:sp>
        <p:nvSpPr>
          <p:cNvPr id="106" name="Arc 11">
            <a:extLst>
              <a:ext uri="{FF2B5EF4-FFF2-40B4-BE49-F238E27FC236}">
                <a16:creationId xmlns:a16="http://schemas.microsoft.com/office/drawing/2014/main" id="{AA667711-EA31-32D2-2610-59E3C16154E0}"/>
              </a:ext>
            </a:extLst>
          </p:cNvPr>
          <p:cNvSpPr/>
          <p:nvPr/>
        </p:nvSpPr>
        <p:spPr>
          <a:xfrm>
            <a:off x="2932240" y="3555756"/>
            <a:ext cx="539982" cy="539982"/>
          </a:xfrm>
          <a:prstGeom prst="arc">
            <a:avLst>
              <a:gd name="adj1" fmla="val 10277621"/>
              <a:gd name="adj2" fmla="val 15938066"/>
            </a:avLst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000000"/>
              </a:solidFill>
              <a:latin typeface="Graphik" panose="020B0604020202020204" pitchFamily="34" charset="0"/>
            </a:endParaRPr>
          </a:p>
        </p:txBody>
      </p:sp>
      <p:cxnSp>
        <p:nvCxnSpPr>
          <p:cNvPr id="107" name="Straight Connector 24">
            <a:extLst>
              <a:ext uri="{FF2B5EF4-FFF2-40B4-BE49-F238E27FC236}">
                <a16:creationId xmlns:a16="http://schemas.microsoft.com/office/drawing/2014/main" id="{F66F685E-C76B-C911-6A44-B4A3026DDBEB}"/>
              </a:ext>
            </a:extLst>
          </p:cNvPr>
          <p:cNvCxnSpPr>
            <a:cxnSpLocks/>
          </p:cNvCxnSpPr>
          <p:nvPr/>
        </p:nvCxnSpPr>
        <p:spPr>
          <a:xfrm>
            <a:off x="3186371" y="2774496"/>
            <a:ext cx="0" cy="781261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08" name="Arc 20">
            <a:extLst>
              <a:ext uri="{FF2B5EF4-FFF2-40B4-BE49-F238E27FC236}">
                <a16:creationId xmlns:a16="http://schemas.microsoft.com/office/drawing/2014/main" id="{DE8E3D0D-6583-6187-D573-FD7B03C6C6BC}"/>
              </a:ext>
            </a:extLst>
          </p:cNvPr>
          <p:cNvSpPr/>
          <p:nvPr/>
        </p:nvSpPr>
        <p:spPr>
          <a:xfrm flipV="1">
            <a:off x="4041567" y="3617404"/>
            <a:ext cx="539982" cy="539982"/>
          </a:xfrm>
          <a:prstGeom prst="arc">
            <a:avLst>
              <a:gd name="adj1" fmla="val 10277621"/>
              <a:gd name="adj2" fmla="val 15958219"/>
            </a:avLst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000000"/>
              </a:solidFill>
              <a:latin typeface="Graphik" panose="020B0604020202020204" pitchFamily="34" charset="0"/>
            </a:endParaRPr>
          </a:p>
        </p:txBody>
      </p:sp>
      <p:cxnSp>
        <p:nvCxnSpPr>
          <p:cNvPr id="109" name="Straight Connector 22">
            <a:extLst>
              <a:ext uri="{FF2B5EF4-FFF2-40B4-BE49-F238E27FC236}">
                <a16:creationId xmlns:a16="http://schemas.microsoft.com/office/drawing/2014/main" id="{668EFC75-EFD0-6F4B-436B-9BEF9BF221BD}"/>
              </a:ext>
            </a:extLst>
          </p:cNvPr>
          <p:cNvCxnSpPr>
            <a:cxnSpLocks/>
          </p:cNvCxnSpPr>
          <p:nvPr/>
        </p:nvCxnSpPr>
        <p:spPr>
          <a:xfrm>
            <a:off x="4288057" y="4157386"/>
            <a:ext cx="0" cy="829217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0" name="Oval 9">
            <a:extLst>
              <a:ext uri="{FF2B5EF4-FFF2-40B4-BE49-F238E27FC236}">
                <a16:creationId xmlns:a16="http://schemas.microsoft.com/office/drawing/2014/main" id="{C0025EB8-05CF-846B-7E73-04DF592875F6}"/>
              </a:ext>
            </a:extLst>
          </p:cNvPr>
          <p:cNvSpPr/>
          <p:nvPr/>
        </p:nvSpPr>
        <p:spPr>
          <a:xfrm>
            <a:off x="4004612" y="3573283"/>
            <a:ext cx="321671" cy="539982"/>
          </a:xfrm>
          <a:prstGeom prst="ellipse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11" name="Arc 20">
            <a:extLst>
              <a:ext uri="{FF2B5EF4-FFF2-40B4-BE49-F238E27FC236}">
                <a16:creationId xmlns:a16="http://schemas.microsoft.com/office/drawing/2014/main" id="{D7CE5FEA-76AC-E1EC-8F86-2D9D39C78806}"/>
              </a:ext>
            </a:extLst>
          </p:cNvPr>
          <p:cNvSpPr/>
          <p:nvPr/>
        </p:nvSpPr>
        <p:spPr>
          <a:xfrm flipV="1">
            <a:off x="6400326" y="3616662"/>
            <a:ext cx="539982" cy="539982"/>
          </a:xfrm>
          <a:prstGeom prst="arc">
            <a:avLst>
              <a:gd name="adj1" fmla="val 10277621"/>
              <a:gd name="adj2" fmla="val 15958219"/>
            </a:avLst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000000"/>
              </a:solidFill>
              <a:latin typeface="Graphik" panose="020B0604020202020204" pitchFamily="34" charset="0"/>
            </a:endParaRPr>
          </a:p>
        </p:txBody>
      </p:sp>
      <p:cxnSp>
        <p:nvCxnSpPr>
          <p:cNvPr id="112" name="Straight Connector 22">
            <a:extLst>
              <a:ext uri="{FF2B5EF4-FFF2-40B4-BE49-F238E27FC236}">
                <a16:creationId xmlns:a16="http://schemas.microsoft.com/office/drawing/2014/main" id="{0FF7DCE1-3267-E48B-5184-277211217EDC}"/>
              </a:ext>
            </a:extLst>
          </p:cNvPr>
          <p:cNvCxnSpPr>
            <a:cxnSpLocks/>
          </p:cNvCxnSpPr>
          <p:nvPr/>
        </p:nvCxnSpPr>
        <p:spPr>
          <a:xfrm>
            <a:off x="6646816" y="4156644"/>
            <a:ext cx="0" cy="829217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3" name="Oval 9">
            <a:extLst>
              <a:ext uri="{FF2B5EF4-FFF2-40B4-BE49-F238E27FC236}">
                <a16:creationId xmlns:a16="http://schemas.microsoft.com/office/drawing/2014/main" id="{05484E76-215F-2B13-5000-580A5089E4F5}"/>
              </a:ext>
            </a:extLst>
          </p:cNvPr>
          <p:cNvSpPr/>
          <p:nvPr/>
        </p:nvSpPr>
        <p:spPr>
          <a:xfrm>
            <a:off x="6363371" y="3572541"/>
            <a:ext cx="321671" cy="539982"/>
          </a:xfrm>
          <a:prstGeom prst="ellipse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14" name="Arc 20">
            <a:extLst>
              <a:ext uri="{FF2B5EF4-FFF2-40B4-BE49-F238E27FC236}">
                <a16:creationId xmlns:a16="http://schemas.microsoft.com/office/drawing/2014/main" id="{5BE6A3A1-C3CF-EFB2-B750-74D9B1AC9220}"/>
              </a:ext>
            </a:extLst>
          </p:cNvPr>
          <p:cNvSpPr/>
          <p:nvPr/>
        </p:nvSpPr>
        <p:spPr>
          <a:xfrm flipV="1">
            <a:off x="8754897" y="3532961"/>
            <a:ext cx="539982" cy="539982"/>
          </a:xfrm>
          <a:prstGeom prst="arc">
            <a:avLst>
              <a:gd name="adj1" fmla="val 10277621"/>
              <a:gd name="adj2" fmla="val 15958219"/>
            </a:avLst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000000"/>
              </a:solidFill>
              <a:latin typeface="Graphik" panose="020B0604020202020204" pitchFamily="34" charset="0"/>
            </a:endParaRPr>
          </a:p>
        </p:txBody>
      </p:sp>
      <p:cxnSp>
        <p:nvCxnSpPr>
          <p:cNvPr id="115" name="Straight Connector 22">
            <a:extLst>
              <a:ext uri="{FF2B5EF4-FFF2-40B4-BE49-F238E27FC236}">
                <a16:creationId xmlns:a16="http://schemas.microsoft.com/office/drawing/2014/main" id="{0D701EB8-F6DA-1B5C-5A7F-577B18BA246D}"/>
              </a:ext>
            </a:extLst>
          </p:cNvPr>
          <p:cNvCxnSpPr>
            <a:cxnSpLocks/>
          </p:cNvCxnSpPr>
          <p:nvPr/>
        </p:nvCxnSpPr>
        <p:spPr>
          <a:xfrm>
            <a:off x="9001387" y="4072943"/>
            <a:ext cx="0" cy="829217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6" name="Oval 9">
            <a:extLst>
              <a:ext uri="{FF2B5EF4-FFF2-40B4-BE49-F238E27FC236}">
                <a16:creationId xmlns:a16="http://schemas.microsoft.com/office/drawing/2014/main" id="{34F1CAC1-BD9D-2BBC-E44C-CBFAD01DB26C}"/>
              </a:ext>
            </a:extLst>
          </p:cNvPr>
          <p:cNvSpPr/>
          <p:nvPr/>
        </p:nvSpPr>
        <p:spPr>
          <a:xfrm>
            <a:off x="8717942" y="3488840"/>
            <a:ext cx="321671" cy="539982"/>
          </a:xfrm>
          <a:prstGeom prst="ellipse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17" name="Arc 20">
            <a:extLst>
              <a:ext uri="{FF2B5EF4-FFF2-40B4-BE49-F238E27FC236}">
                <a16:creationId xmlns:a16="http://schemas.microsoft.com/office/drawing/2014/main" id="{F6D119C0-E452-431C-6F8F-B914C8D55891}"/>
              </a:ext>
            </a:extLst>
          </p:cNvPr>
          <p:cNvSpPr/>
          <p:nvPr/>
        </p:nvSpPr>
        <p:spPr>
          <a:xfrm flipV="1">
            <a:off x="10850426" y="3532961"/>
            <a:ext cx="539982" cy="539982"/>
          </a:xfrm>
          <a:prstGeom prst="arc">
            <a:avLst>
              <a:gd name="adj1" fmla="val 10277621"/>
              <a:gd name="adj2" fmla="val 15958219"/>
            </a:avLst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000000"/>
              </a:solidFill>
              <a:latin typeface="Graphik" panose="020B0604020202020204" pitchFamily="34" charset="0"/>
            </a:endParaRPr>
          </a:p>
        </p:txBody>
      </p:sp>
      <p:cxnSp>
        <p:nvCxnSpPr>
          <p:cNvPr id="118" name="Straight Connector 22">
            <a:extLst>
              <a:ext uri="{FF2B5EF4-FFF2-40B4-BE49-F238E27FC236}">
                <a16:creationId xmlns:a16="http://schemas.microsoft.com/office/drawing/2014/main" id="{1B5B6A19-F342-4BBA-8F34-9FFED7F9947C}"/>
              </a:ext>
            </a:extLst>
          </p:cNvPr>
          <p:cNvCxnSpPr>
            <a:cxnSpLocks/>
          </p:cNvCxnSpPr>
          <p:nvPr/>
        </p:nvCxnSpPr>
        <p:spPr>
          <a:xfrm>
            <a:off x="11096916" y="4072943"/>
            <a:ext cx="0" cy="829217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19" name="Oval 9">
            <a:extLst>
              <a:ext uri="{FF2B5EF4-FFF2-40B4-BE49-F238E27FC236}">
                <a16:creationId xmlns:a16="http://schemas.microsoft.com/office/drawing/2014/main" id="{BA9F22D4-4F31-19A7-AB94-5E2DB1047BF7}"/>
              </a:ext>
            </a:extLst>
          </p:cNvPr>
          <p:cNvSpPr/>
          <p:nvPr/>
        </p:nvSpPr>
        <p:spPr>
          <a:xfrm>
            <a:off x="10813471" y="3488840"/>
            <a:ext cx="321671" cy="539982"/>
          </a:xfrm>
          <a:prstGeom prst="ellipse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20" name="Oval 9">
            <a:extLst>
              <a:ext uri="{FF2B5EF4-FFF2-40B4-BE49-F238E27FC236}">
                <a16:creationId xmlns:a16="http://schemas.microsoft.com/office/drawing/2014/main" id="{C864F6DC-6A28-EE21-25E2-959E4BF8D106}"/>
              </a:ext>
            </a:extLst>
          </p:cNvPr>
          <p:cNvSpPr/>
          <p:nvPr/>
        </p:nvSpPr>
        <p:spPr>
          <a:xfrm>
            <a:off x="5191172" y="3576565"/>
            <a:ext cx="321671" cy="539982"/>
          </a:xfrm>
          <a:prstGeom prst="ellipse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21" name="Arc 11">
            <a:extLst>
              <a:ext uri="{FF2B5EF4-FFF2-40B4-BE49-F238E27FC236}">
                <a16:creationId xmlns:a16="http://schemas.microsoft.com/office/drawing/2014/main" id="{24E46BDB-DDB9-D0E2-3612-5128E84F3E3F}"/>
              </a:ext>
            </a:extLst>
          </p:cNvPr>
          <p:cNvSpPr/>
          <p:nvPr/>
        </p:nvSpPr>
        <p:spPr>
          <a:xfrm>
            <a:off x="5191171" y="3576565"/>
            <a:ext cx="539982" cy="539982"/>
          </a:xfrm>
          <a:prstGeom prst="arc">
            <a:avLst>
              <a:gd name="adj1" fmla="val 10277621"/>
              <a:gd name="adj2" fmla="val 15938066"/>
            </a:avLst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000000"/>
              </a:solidFill>
              <a:latin typeface="Graphik" panose="020B0604020202020204" pitchFamily="34" charset="0"/>
            </a:endParaRPr>
          </a:p>
        </p:txBody>
      </p:sp>
      <p:cxnSp>
        <p:nvCxnSpPr>
          <p:cNvPr id="122" name="Straight Connector 24">
            <a:extLst>
              <a:ext uri="{FF2B5EF4-FFF2-40B4-BE49-F238E27FC236}">
                <a16:creationId xmlns:a16="http://schemas.microsoft.com/office/drawing/2014/main" id="{FDDB583E-F0EB-E6A1-3558-FAE43BCD60C1}"/>
              </a:ext>
            </a:extLst>
          </p:cNvPr>
          <p:cNvCxnSpPr>
            <a:cxnSpLocks/>
          </p:cNvCxnSpPr>
          <p:nvPr/>
        </p:nvCxnSpPr>
        <p:spPr>
          <a:xfrm>
            <a:off x="5445302" y="2795305"/>
            <a:ext cx="0" cy="781261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23" name="Oval 9">
            <a:extLst>
              <a:ext uri="{FF2B5EF4-FFF2-40B4-BE49-F238E27FC236}">
                <a16:creationId xmlns:a16="http://schemas.microsoft.com/office/drawing/2014/main" id="{C0614154-CEAD-5B0A-D7F2-974F157559E6}"/>
              </a:ext>
            </a:extLst>
          </p:cNvPr>
          <p:cNvSpPr/>
          <p:nvPr/>
        </p:nvSpPr>
        <p:spPr>
          <a:xfrm>
            <a:off x="7386686" y="3576565"/>
            <a:ext cx="321671" cy="539982"/>
          </a:xfrm>
          <a:prstGeom prst="ellipse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24" name="Arc 11">
            <a:extLst>
              <a:ext uri="{FF2B5EF4-FFF2-40B4-BE49-F238E27FC236}">
                <a16:creationId xmlns:a16="http://schemas.microsoft.com/office/drawing/2014/main" id="{906219B1-E508-58D2-186D-01DC8D66A09B}"/>
              </a:ext>
            </a:extLst>
          </p:cNvPr>
          <p:cNvSpPr/>
          <p:nvPr/>
        </p:nvSpPr>
        <p:spPr>
          <a:xfrm>
            <a:off x="7386685" y="3576565"/>
            <a:ext cx="539982" cy="539982"/>
          </a:xfrm>
          <a:prstGeom prst="arc">
            <a:avLst>
              <a:gd name="adj1" fmla="val 10277621"/>
              <a:gd name="adj2" fmla="val 15938066"/>
            </a:avLst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000000"/>
              </a:solidFill>
              <a:latin typeface="Graphik" panose="020B0604020202020204" pitchFamily="34" charset="0"/>
            </a:endParaRPr>
          </a:p>
        </p:txBody>
      </p:sp>
      <p:cxnSp>
        <p:nvCxnSpPr>
          <p:cNvPr id="125" name="Straight Connector 24">
            <a:extLst>
              <a:ext uri="{FF2B5EF4-FFF2-40B4-BE49-F238E27FC236}">
                <a16:creationId xmlns:a16="http://schemas.microsoft.com/office/drawing/2014/main" id="{BEF97C1A-84D8-A7C7-5E6A-6FF5F1C14564}"/>
              </a:ext>
            </a:extLst>
          </p:cNvPr>
          <p:cNvCxnSpPr>
            <a:cxnSpLocks/>
          </p:cNvCxnSpPr>
          <p:nvPr/>
        </p:nvCxnSpPr>
        <p:spPr>
          <a:xfrm>
            <a:off x="7640816" y="2795305"/>
            <a:ext cx="0" cy="781261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26" name="Oval 9">
            <a:extLst>
              <a:ext uri="{FF2B5EF4-FFF2-40B4-BE49-F238E27FC236}">
                <a16:creationId xmlns:a16="http://schemas.microsoft.com/office/drawing/2014/main" id="{769FBDFA-3492-A079-2709-AB0A4A22DBAC}"/>
              </a:ext>
            </a:extLst>
          </p:cNvPr>
          <p:cNvSpPr/>
          <p:nvPr/>
        </p:nvSpPr>
        <p:spPr>
          <a:xfrm>
            <a:off x="9874997" y="3571363"/>
            <a:ext cx="321671" cy="539982"/>
          </a:xfrm>
          <a:prstGeom prst="ellipse">
            <a:avLst/>
          </a:prstGeom>
          <a:solidFill>
            <a:srgbClr val="FFFFFF"/>
          </a:solidFill>
          <a:ln w="1587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27" name="Arc 11">
            <a:extLst>
              <a:ext uri="{FF2B5EF4-FFF2-40B4-BE49-F238E27FC236}">
                <a16:creationId xmlns:a16="http://schemas.microsoft.com/office/drawing/2014/main" id="{E7E681AE-7D1C-1E6A-5A5B-972E55EA2919}"/>
              </a:ext>
            </a:extLst>
          </p:cNvPr>
          <p:cNvSpPr/>
          <p:nvPr/>
        </p:nvSpPr>
        <p:spPr>
          <a:xfrm>
            <a:off x="9874996" y="3571363"/>
            <a:ext cx="539982" cy="539982"/>
          </a:xfrm>
          <a:prstGeom prst="arc">
            <a:avLst>
              <a:gd name="adj1" fmla="val 10277621"/>
              <a:gd name="adj2" fmla="val 15938066"/>
            </a:avLst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b="1" kern="0">
              <a:solidFill>
                <a:srgbClr val="000000"/>
              </a:solidFill>
              <a:latin typeface="Graphik" panose="020B0604020202020204" pitchFamily="34" charset="0"/>
            </a:endParaRPr>
          </a:p>
        </p:txBody>
      </p:sp>
      <p:cxnSp>
        <p:nvCxnSpPr>
          <p:cNvPr id="128" name="Straight Connector 24">
            <a:extLst>
              <a:ext uri="{FF2B5EF4-FFF2-40B4-BE49-F238E27FC236}">
                <a16:creationId xmlns:a16="http://schemas.microsoft.com/office/drawing/2014/main" id="{884689C2-9AAE-9350-9F5B-6F7962AF1FD0}"/>
              </a:ext>
            </a:extLst>
          </p:cNvPr>
          <p:cNvCxnSpPr>
            <a:cxnSpLocks/>
          </p:cNvCxnSpPr>
          <p:nvPr/>
        </p:nvCxnSpPr>
        <p:spPr>
          <a:xfrm>
            <a:off x="10129127" y="2790103"/>
            <a:ext cx="0" cy="781261"/>
          </a:xfrm>
          <a:prstGeom prst="lin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</p:cxnSp>
      <p:sp>
        <p:nvSpPr>
          <p:cNvPr id="129" name="Rectangle 29">
            <a:extLst>
              <a:ext uri="{FF2B5EF4-FFF2-40B4-BE49-F238E27FC236}">
                <a16:creationId xmlns:a16="http://schemas.microsoft.com/office/drawing/2014/main" id="{5642DAC5-802C-2BC9-72EB-6A9F370EDA17}"/>
              </a:ext>
            </a:extLst>
          </p:cNvPr>
          <p:cNvSpPr/>
          <p:nvPr/>
        </p:nvSpPr>
        <p:spPr>
          <a:xfrm>
            <a:off x="10019693" y="3735086"/>
            <a:ext cx="247728" cy="25194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marL="0" lvl="1" algn="ctr" defTabSz="914034">
              <a:lnSpc>
                <a:spcPct val="80000"/>
              </a:lnSpc>
              <a:spcBef>
                <a:spcPts val="100"/>
              </a:spcBef>
              <a:spcAft>
                <a:spcPts val="100"/>
              </a:spcAft>
              <a:defRPr/>
            </a:pPr>
            <a:r>
              <a:rPr lang="en-US" sz="1999" b="1" dirty="0">
                <a:solidFill>
                  <a:srgbClr val="FFFFFF"/>
                </a:solidFill>
                <a:latin typeface="Graphik"/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endParaRPr lang="it-IT" sz="1999" b="1" dirty="0">
              <a:solidFill>
                <a:srgbClr val="FFFFFF"/>
              </a:solidFill>
              <a:latin typeface="Graphik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0" name="Oval 25">
            <a:extLst>
              <a:ext uri="{FF2B5EF4-FFF2-40B4-BE49-F238E27FC236}">
                <a16:creationId xmlns:a16="http://schemas.microsoft.com/office/drawing/2014/main" id="{B0A6E925-6DA7-30FE-A9E4-234C8DC0959C}"/>
              </a:ext>
            </a:extLst>
          </p:cNvPr>
          <p:cNvSpPr/>
          <p:nvPr/>
        </p:nvSpPr>
        <p:spPr>
          <a:xfrm flipV="1">
            <a:off x="2747565" y="1870553"/>
            <a:ext cx="865229" cy="900000"/>
          </a:xfrm>
          <a:prstGeom prst="ellips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31" name="Oval 25">
            <a:extLst>
              <a:ext uri="{FF2B5EF4-FFF2-40B4-BE49-F238E27FC236}">
                <a16:creationId xmlns:a16="http://schemas.microsoft.com/office/drawing/2014/main" id="{0C0F7B29-C8DD-70E7-7EB2-A2A1E5DE51FE}"/>
              </a:ext>
            </a:extLst>
          </p:cNvPr>
          <p:cNvSpPr/>
          <p:nvPr/>
        </p:nvSpPr>
        <p:spPr>
          <a:xfrm flipV="1">
            <a:off x="1739934" y="5002485"/>
            <a:ext cx="865229" cy="900000"/>
          </a:xfrm>
          <a:prstGeom prst="ellips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32" name="Oval 25">
            <a:extLst>
              <a:ext uri="{FF2B5EF4-FFF2-40B4-BE49-F238E27FC236}">
                <a16:creationId xmlns:a16="http://schemas.microsoft.com/office/drawing/2014/main" id="{B98DEB84-EE3E-7ACA-376D-347A1BE5541E}"/>
              </a:ext>
            </a:extLst>
          </p:cNvPr>
          <p:cNvSpPr/>
          <p:nvPr/>
        </p:nvSpPr>
        <p:spPr>
          <a:xfrm flipV="1">
            <a:off x="3855442" y="4983894"/>
            <a:ext cx="865229" cy="900000"/>
          </a:xfrm>
          <a:prstGeom prst="ellips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33" name="Oval 25">
            <a:extLst>
              <a:ext uri="{FF2B5EF4-FFF2-40B4-BE49-F238E27FC236}">
                <a16:creationId xmlns:a16="http://schemas.microsoft.com/office/drawing/2014/main" id="{AB21369E-7010-2CC0-C1DB-65FC9176EA6D}"/>
              </a:ext>
            </a:extLst>
          </p:cNvPr>
          <p:cNvSpPr/>
          <p:nvPr/>
        </p:nvSpPr>
        <p:spPr>
          <a:xfrm flipV="1">
            <a:off x="6214201" y="4983894"/>
            <a:ext cx="865229" cy="900000"/>
          </a:xfrm>
          <a:prstGeom prst="ellips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34" name="Oval 25">
            <a:extLst>
              <a:ext uri="{FF2B5EF4-FFF2-40B4-BE49-F238E27FC236}">
                <a16:creationId xmlns:a16="http://schemas.microsoft.com/office/drawing/2014/main" id="{E68CCEF2-6709-EB13-AEDE-8539FB1A91D1}"/>
              </a:ext>
            </a:extLst>
          </p:cNvPr>
          <p:cNvSpPr/>
          <p:nvPr/>
        </p:nvSpPr>
        <p:spPr>
          <a:xfrm flipV="1">
            <a:off x="8574976" y="4915996"/>
            <a:ext cx="865229" cy="900000"/>
          </a:xfrm>
          <a:prstGeom prst="ellips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35" name="Oval 25">
            <a:extLst>
              <a:ext uri="{FF2B5EF4-FFF2-40B4-BE49-F238E27FC236}">
                <a16:creationId xmlns:a16="http://schemas.microsoft.com/office/drawing/2014/main" id="{E3F8B893-EECB-C5F4-0D2F-3B1B343A229D}"/>
              </a:ext>
            </a:extLst>
          </p:cNvPr>
          <p:cNvSpPr/>
          <p:nvPr/>
        </p:nvSpPr>
        <p:spPr>
          <a:xfrm flipV="1">
            <a:off x="10629852" y="4917901"/>
            <a:ext cx="865229" cy="900000"/>
          </a:xfrm>
          <a:prstGeom prst="ellips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36" name="Oval 25">
            <a:extLst>
              <a:ext uri="{FF2B5EF4-FFF2-40B4-BE49-F238E27FC236}">
                <a16:creationId xmlns:a16="http://schemas.microsoft.com/office/drawing/2014/main" id="{6AD45CDE-4B62-DCE1-2A28-9BA84C47438E}"/>
              </a:ext>
            </a:extLst>
          </p:cNvPr>
          <p:cNvSpPr/>
          <p:nvPr/>
        </p:nvSpPr>
        <p:spPr>
          <a:xfrm flipV="1">
            <a:off x="5012687" y="1860481"/>
            <a:ext cx="865229" cy="900000"/>
          </a:xfrm>
          <a:prstGeom prst="ellips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37" name="Oval 25">
            <a:extLst>
              <a:ext uri="{FF2B5EF4-FFF2-40B4-BE49-F238E27FC236}">
                <a16:creationId xmlns:a16="http://schemas.microsoft.com/office/drawing/2014/main" id="{B111EE0B-FD5A-C31C-511A-A942CDE1EE6C}"/>
              </a:ext>
            </a:extLst>
          </p:cNvPr>
          <p:cNvSpPr/>
          <p:nvPr/>
        </p:nvSpPr>
        <p:spPr>
          <a:xfrm flipV="1">
            <a:off x="7208201" y="1870553"/>
            <a:ext cx="865229" cy="900000"/>
          </a:xfrm>
          <a:prstGeom prst="ellips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38" name="Oval 25">
            <a:extLst>
              <a:ext uri="{FF2B5EF4-FFF2-40B4-BE49-F238E27FC236}">
                <a16:creationId xmlns:a16="http://schemas.microsoft.com/office/drawing/2014/main" id="{5CDB7711-914F-AE54-3EA4-C94B9BB5B28B}"/>
              </a:ext>
            </a:extLst>
          </p:cNvPr>
          <p:cNvSpPr/>
          <p:nvPr/>
        </p:nvSpPr>
        <p:spPr>
          <a:xfrm flipV="1">
            <a:off x="9710816" y="1870553"/>
            <a:ext cx="865229" cy="900000"/>
          </a:xfrm>
          <a:prstGeom prst="ellipse">
            <a:avLst/>
          </a:prstGeom>
          <a:noFill/>
          <a:ln w="22225" cap="flat" cmpd="sng" algn="ctr">
            <a:solidFill>
              <a:schemeClr val="bg1"/>
            </a:solidFill>
            <a:prstDash val="solid"/>
          </a:ln>
          <a:effectLst/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en-GB" kern="0">
              <a:solidFill>
                <a:srgbClr val="FFFFFF"/>
              </a:solidFill>
              <a:latin typeface="Graphik" panose="020B0604020202020204" pitchFamily="34" charset="0"/>
            </a:endParaRPr>
          </a:p>
        </p:txBody>
      </p:sp>
      <p:sp>
        <p:nvSpPr>
          <p:cNvPr id="139" name="Oval 10">
            <a:extLst>
              <a:ext uri="{FF2B5EF4-FFF2-40B4-BE49-F238E27FC236}">
                <a16:creationId xmlns:a16="http://schemas.microsoft.com/office/drawing/2014/main" id="{28742BA3-8C58-D54A-1D56-4D0068F1299D}"/>
              </a:ext>
            </a:extLst>
          </p:cNvPr>
          <p:cNvSpPr/>
          <p:nvPr/>
        </p:nvSpPr>
        <p:spPr>
          <a:xfrm>
            <a:off x="1950573" y="3641959"/>
            <a:ext cx="359608" cy="359608"/>
          </a:xfrm>
          <a:prstGeom prst="ellipse">
            <a:avLst/>
          </a:prstGeom>
          <a:solidFill>
            <a:srgbClr val="B868F7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Graphik" panose="020B0604020202020204" pitchFamily="34" charset="0"/>
              </a:rPr>
              <a:t>2</a:t>
            </a:r>
          </a:p>
        </p:txBody>
      </p:sp>
      <p:sp>
        <p:nvSpPr>
          <p:cNvPr id="140" name="Oval 10">
            <a:extLst>
              <a:ext uri="{FF2B5EF4-FFF2-40B4-BE49-F238E27FC236}">
                <a16:creationId xmlns:a16="http://schemas.microsoft.com/office/drawing/2014/main" id="{D7C8C56B-F308-A29F-CD55-AB40EC73E9D4}"/>
              </a:ext>
            </a:extLst>
          </p:cNvPr>
          <p:cNvSpPr/>
          <p:nvPr/>
        </p:nvSpPr>
        <p:spPr>
          <a:xfrm>
            <a:off x="4067119" y="3640035"/>
            <a:ext cx="359608" cy="359608"/>
          </a:xfrm>
          <a:prstGeom prst="ellipse">
            <a:avLst/>
          </a:prstGeom>
          <a:solidFill>
            <a:srgbClr val="B868F7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Graphik" panose="020B0604020202020204" pitchFamily="34" charset="0"/>
              </a:rPr>
              <a:t>4</a:t>
            </a:r>
          </a:p>
        </p:txBody>
      </p:sp>
      <p:sp>
        <p:nvSpPr>
          <p:cNvPr id="141" name="Oval 10">
            <a:extLst>
              <a:ext uri="{FF2B5EF4-FFF2-40B4-BE49-F238E27FC236}">
                <a16:creationId xmlns:a16="http://schemas.microsoft.com/office/drawing/2014/main" id="{61E53BDA-42EE-93BC-8C44-EDE4F686CCFF}"/>
              </a:ext>
            </a:extLst>
          </p:cNvPr>
          <p:cNvSpPr/>
          <p:nvPr/>
        </p:nvSpPr>
        <p:spPr>
          <a:xfrm>
            <a:off x="5285397" y="3640035"/>
            <a:ext cx="359608" cy="359608"/>
          </a:xfrm>
          <a:prstGeom prst="ellipse">
            <a:avLst/>
          </a:prstGeom>
          <a:solidFill>
            <a:srgbClr val="B868F7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Graphik" panose="020B0604020202020204" pitchFamily="34" charset="0"/>
              </a:rPr>
              <a:t>5</a:t>
            </a:r>
          </a:p>
        </p:txBody>
      </p:sp>
      <p:sp>
        <p:nvSpPr>
          <p:cNvPr id="142" name="Oval 10">
            <a:extLst>
              <a:ext uri="{FF2B5EF4-FFF2-40B4-BE49-F238E27FC236}">
                <a16:creationId xmlns:a16="http://schemas.microsoft.com/office/drawing/2014/main" id="{A667B3A8-376B-591A-95F2-B58BDD732A43}"/>
              </a:ext>
            </a:extLst>
          </p:cNvPr>
          <p:cNvSpPr/>
          <p:nvPr/>
        </p:nvSpPr>
        <p:spPr>
          <a:xfrm>
            <a:off x="6474786" y="3640035"/>
            <a:ext cx="359608" cy="359608"/>
          </a:xfrm>
          <a:prstGeom prst="ellipse">
            <a:avLst/>
          </a:prstGeom>
          <a:solidFill>
            <a:srgbClr val="B868F7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Graphik" panose="020B0604020202020204" pitchFamily="34" charset="0"/>
              </a:rPr>
              <a:t>6</a:t>
            </a:r>
          </a:p>
        </p:txBody>
      </p:sp>
      <p:sp>
        <p:nvSpPr>
          <p:cNvPr id="143" name="Oval 10">
            <a:extLst>
              <a:ext uri="{FF2B5EF4-FFF2-40B4-BE49-F238E27FC236}">
                <a16:creationId xmlns:a16="http://schemas.microsoft.com/office/drawing/2014/main" id="{07649792-9A99-2D37-1552-86ECD51F9838}"/>
              </a:ext>
            </a:extLst>
          </p:cNvPr>
          <p:cNvSpPr/>
          <p:nvPr/>
        </p:nvSpPr>
        <p:spPr>
          <a:xfrm>
            <a:off x="7482820" y="3640035"/>
            <a:ext cx="359608" cy="359608"/>
          </a:xfrm>
          <a:prstGeom prst="ellipse">
            <a:avLst/>
          </a:prstGeom>
          <a:solidFill>
            <a:srgbClr val="B868F7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Graphik" panose="020B0604020202020204" pitchFamily="34" charset="0"/>
              </a:rPr>
              <a:t>7</a:t>
            </a:r>
          </a:p>
        </p:txBody>
      </p:sp>
      <p:sp>
        <p:nvSpPr>
          <p:cNvPr id="144" name="Oval 10">
            <a:extLst>
              <a:ext uri="{FF2B5EF4-FFF2-40B4-BE49-F238E27FC236}">
                <a16:creationId xmlns:a16="http://schemas.microsoft.com/office/drawing/2014/main" id="{F183D746-2F53-51BE-8E9C-32718EC39918}"/>
              </a:ext>
            </a:extLst>
          </p:cNvPr>
          <p:cNvSpPr/>
          <p:nvPr/>
        </p:nvSpPr>
        <p:spPr>
          <a:xfrm>
            <a:off x="8790259" y="3616662"/>
            <a:ext cx="359608" cy="359608"/>
          </a:xfrm>
          <a:prstGeom prst="ellipse">
            <a:avLst/>
          </a:prstGeom>
          <a:solidFill>
            <a:srgbClr val="B868F7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Graphik" panose="020B0604020202020204" pitchFamily="34" charset="0"/>
              </a:rPr>
              <a:t>8</a:t>
            </a:r>
          </a:p>
        </p:txBody>
      </p:sp>
      <p:sp>
        <p:nvSpPr>
          <p:cNvPr id="145" name="Oval 10">
            <a:extLst>
              <a:ext uri="{FF2B5EF4-FFF2-40B4-BE49-F238E27FC236}">
                <a16:creationId xmlns:a16="http://schemas.microsoft.com/office/drawing/2014/main" id="{30F10BFC-09F9-A9E1-AAA4-1776853F8165}"/>
              </a:ext>
            </a:extLst>
          </p:cNvPr>
          <p:cNvSpPr/>
          <p:nvPr/>
        </p:nvSpPr>
        <p:spPr>
          <a:xfrm>
            <a:off x="9936934" y="3640035"/>
            <a:ext cx="359608" cy="359608"/>
          </a:xfrm>
          <a:prstGeom prst="ellipse">
            <a:avLst/>
          </a:prstGeom>
          <a:solidFill>
            <a:srgbClr val="B868F7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b="1" kern="0" dirty="0">
                <a:solidFill>
                  <a:srgbClr val="FFFFFF"/>
                </a:solidFill>
                <a:latin typeface="Graphik" panose="020B0604020202020204" pitchFamily="34" charset="0"/>
              </a:rPr>
              <a:t>9</a:t>
            </a:r>
          </a:p>
        </p:txBody>
      </p:sp>
      <p:sp>
        <p:nvSpPr>
          <p:cNvPr id="146" name="Oval 10">
            <a:extLst>
              <a:ext uri="{FF2B5EF4-FFF2-40B4-BE49-F238E27FC236}">
                <a16:creationId xmlns:a16="http://schemas.microsoft.com/office/drawing/2014/main" id="{2C0F22F7-E452-EAAD-F2E8-EEAFBA8EB6D2}"/>
              </a:ext>
            </a:extLst>
          </p:cNvPr>
          <p:cNvSpPr/>
          <p:nvPr/>
        </p:nvSpPr>
        <p:spPr>
          <a:xfrm>
            <a:off x="10882662" y="3616662"/>
            <a:ext cx="359608" cy="359608"/>
          </a:xfrm>
          <a:prstGeom prst="ellipse">
            <a:avLst/>
          </a:prstGeom>
          <a:solidFill>
            <a:srgbClr val="B868F7"/>
          </a:solidFill>
          <a:ln w="15875" cap="flat" cmpd="sng" algn="ctr">
            <a:noFill/>
            <a:prstDash val="soli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900" b="1" kern="0" dirty="0">
                <a:solidFill>
                  <a:srgbClr val="FFFFFF"/>
                </a:solidFill>
                <a:latin typeface="Graphik" panose="020B0604020202020204" pitchFamily="34" charset="0"/>
              </a:rPr>
              <a:t>10</a:t>
            </a:r>
          </a:p>
        </p:txBody>
      </p:sp>
      <p:pic>
        <p:nvPicPr>
          <p:cNvPr id="147" name="Picture 146" descr="A purple circle with white text&#10;&#10;AI-generated content may be incorrect.">
            <a:hlinkClick r:id="rId7"/>
            <a:extLst>
              <a:ext uri="{FF2B5EF4-FFF2-40B4-BE49-F238E27FC236}">
                <a16:creationId xmlns:a16="http://schemas.microsoft.com/office/drawing/2014/main" id="{92170B09-CD65-B2A5-5F93-9C362EE6BB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179" y="1872343"/>
            <a:ext cx="900000" cy="900000"/>
          </a:xfrm>
          <a:prstGeom prst="rect">
            <a:avLst/>
          </a:prstGeom>
        </p:spPr>
      </p:pic>
      <p:pic>
        <p:nvPicPr>
          <p:cNvPr id="148" name="Picture 147" descr="A purple circle with white text&#10;&#10;AI-generated content may be incorrect.">
            <a:hlinkClick r:id="rId9"/>
            <a:extLst>
              <a:ext uri="{FF2B5EF4-FFF2-40B4-BE49-F238E27FC236}">
                <a16:creationId xmlns:a16="http://schemas.microsoft.com/office/drawing/2014/main" id="{E2DC4470-22D0-2688-CB70-22023727668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9478" y="1855778"/>
            <a:ext cx="900000" cy="900000"/>
          </a:xfrm>
          <a:prstGeom prst="rect">
            <a:avLst/>
          </a:prstGeom>
        </p:spPr>
      </p:pic>
      <p:pic>
        <p:nvPicPr>
          <p:cNvPr id="149" name="Picture 148" descr="A purple circle with white text&#10;&#10;AI-generated content may be incorrect.">
            <a:hlinkClick r:id="rId9"/>
            <a:extLst>
              <a:ext uri="{FF2B5EF4-FFF2-40B4-BE49-F238E27FC236}">
                <a16:creationId xmlns:a16="http://schemas.microsoft.com/office/drawing/2014/main" id="{8F8D0CFE-4185-11A2-BCC7-EF45FF6E9A4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059" y="1871856"/>
            <a:ext cx="900000" cy="900000"/>
          </a:xfrm>
          <a:prstGeom prst="rect">
            <a:avLst/>
          </a:prstGeom>
        </p:spPr>
      </p:pic>
      <p:pic>
        <p:nvPicPr>
          <p:cNvPr id="150" name="Picture 149" descr="A purple circle with white text&#10;&#10;AI-generated content may be incorrect.">
            <a:hlinkClick r:id="rId12"/>
            <a:extLst>
              <a:ext uri="{FF2B5EF4-FFF2-40B4-BE49-F238E27FC236}">
                <a16:creationId xmlns:a16="http://schemas.microsoft.com/office/drawing/2014/main" id="{09595A4E-9CBD-19BF-06C7-7CC17617629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6516" y="1847062"/>
            <a:ext cx="900000" cy="900000"/>
          </a:xfrm>
          <a:prstGeom prst="rect">
            <a:avLst/>
          </a:prstGeom>
        </p:spPr>
      </p:pic>
      <p:pic>
        <p:nvPicPr>
          <p:cNvPr id="151" name="Picture 150" descr="A purple circle with white text&#10;&#10;AI-generated content may be incorrect.">
            <a:hlinkClick r:id="rId14"/>
            <a:extLst>
              <a:ext uri="{FF2B5EF4-FFF2-40B4-BE49-F238E27FC236}">
                <a16:creationId xmlns:a16="http://schemas.microsoft.com/office/drawing/2014/main" id="{B7C4C814-6AAE-8D1F-38EB-2EFCF9BC405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9852" y="4920365"/>
            <a:ext cx="900000" cy="900000"/>
          </a:xfrm>
          <a:prstGeom prst="rect">
            <a:avLst/>
          </a:prstGeom>
        </p:spPr>
      </p:pic>
      <p:pic>
        <p:nvPicPr>
          <p:cNvPr id="152" name="Picture 151" descr="A purple circle with white text&#10;&#10;AI-generated content may be incorrect.">
            <a:hlinkClick r:id="rId16"/>
            <a:extLst>
              <a:ext uri="{FF2B5EF4-FFF2-40B4-BE49-F238E27FC236}">
                <a16:creationId xmlns:a16="http://schemas.microsoft.com/office/drawing/2014/main" id="{746D855E-00FB-B99A-D6F0-C645732E354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6815" y="4983385"/>
            <a:ext cx="900000" cy="900000"/>
          </a:xfrm>
          <a:prstGeom prst="rect">
            <a:avLst/>
          </a:prstGeom>
        </p:spPr>
      </p:pic>
      <p:pic>
        <p:nvPicPr>
          <p:cNvPr id="153" name="Picture 152" descr="A purple circle with white text&#10;&#10;AI-generated content may be incorrect.">
            <a:hlinkClick r:id="rId18"/>
            <a:extLst>
              <a:ext uri="{FF2B5EF4-FFF2-40B4-BE49-F238E27FC236}">
                <a16:creationId xmlns:a16="http://schemas.microsoft.com/office/drawing/2014/main" id="{D58B2838-CF9D-5AD4-2213-596977D30C6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778" y="4981595"/>
            <a:ext cx="900000" cy="900000"/>
          </a:xfrm>
          <a:prstGeom prst="rect">
            <a:avLst/>
          </a:prstGeom>
        </p:spPr>
      </p:pic>
      <p:pic>
        <p:nvPicPr>
          <p:cNvPr id="154" name="Picture 153" descr="A purple circle with white text&#10;&#10;AI-generated content may be incorrect.">
            <a:hlinkClick r:id="rId20"/>
            <a:extLst>
              <a:ext uri="{FF2B5EF4-FFF2-40B4-BE49-F238E27FC236}">
                <a16:creationId xmlns:a16="http://schemas.microsoft.com/office/drawing/2014/main" id="{C2AD9D53-58D2-2F49-682E-92E5F0BF9A3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6231" y="4981595"/>
            <a:ext cx="900000" cy="900000"/>
          </a:xfrm>
          <a:prstGeom prst="rect">
            <a:avLst/>
          </a:prstGeom>
        </p:spPr>
      </p:pic>
      <p:pic>
        <p:nvPicPr>
          <p:cNvPr id="155" name="Picture 154" descr="A purple circle with white text&#10;&#10;AI-generated content may be incorrect.">
            <a:hlinkClick r:id="rId22"/>
            <a:extLst>
              <a:ext uri="{FF2B5EF4-FFF2-40B4-BE49-F238E27FC236}">
                <a16:creationId xmlns:a16="http://schemas.microsoft.com/office/drawing/2014/main" id="{87F6907F-74CD-E5DE-BD25-6F82EB6810E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5575" y="4914206"/>
            <a:ext cx="900000" cy="900000"/>
          </a:xfrm>
          <a:prstGeom prst="rect">
            <a:avLst/>
          </a:prstGeom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860B4F53-C8FE-7D50-A255-696977F49A13}"/>
              </a:ext>
            </a:extLst>
          </p:cNvPr>
          <p:cNvSpPr txBox="1">
            <a:spLocks/>
          </p:cNvSpPr>
          <p:nvPr/>
        </p:nvSpPr>
        <p:spPr>
          <a:xfrm>
            <a:off x="289586" y="4175649"/>
            <a:ext cx="14703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Mergulhe no universo das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000" b="1" i="0" u="none" strike="noStrike" kern="1200" spc="300" normalizeH="0" baseline="0" noProof="0" dirty="0">
                <a:solidFill>
                  <a:prstClr val="white"/>
                </a:solidFill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INDÚSTRIAS</a:t>
            </a:r>
            <a:r>
              <a:rPr kumimoji="0" lang="pt-BR" sz="1000" i="0" u="none" strike="noStrike" kern="1200" spc="300" normalizeH="0" baseline="0" noProof="0" dirty="0">
                <a:solidFill>
                  <a:prstClr val="white"/>
                </a:solidFill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  domine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o seu setor.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E86A49F2-99D9-8375-8A0B-A38729B6CD64}"/>
              </a:ext>
            </a:extLst>
          </p:cNvPr>
          <p:cNvSpPr txBox="1">
            <a:spLocks/>
          </p:cNvSpPr>
          <p:nvPr/>
        </p:nvSpPr>
        <p:spPr>
          <a:xfrm>
            <a:off x="2395065" y="4203926"/>
            <a:ext cx="1521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Fortaleça suas habilidades de </a:t>
            </a:r>
            <a:r>
              <a:rPr kumimoji="0" lang="pt-BR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LIDERANÇA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 impulsione sua carreira.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8" name="TextBox 157">
            <a:extLst>
              <a:ext uri="{FF2B5EF4-FFF2-40B4-BE49-F238E27FC236}">
                <a16:creationId xmlns:a16="http://schemas.microsoft.com/office/drawing/2014/main" id="{0FBD55B4-FEA7-0F5F-4FF9-EB50595B95D6}"/>
              </a:ext>
            </a:extLst>
          </p:cNvPr>
          <p:cNvSpPr txBox="1">
            <a:spLocks/>
          </p:cNvSpPr>
          <p:nvPr/>
        </p:nvSpPr>
        <p:spPr>
          <a:xfrm>
            <a:off x="5855976" y="2784074"/>
            <a:ext cx="1466750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Faça diferença</a:t>
            </a:r>
            <a:r>
              <a:rPr lang="pt-BR" sz="11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compartilhe o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seu conhecimento como </a:t>
            </a:r>
            <a:r>
              <a:rPr kumimoji="0" lang="pt-BR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FACULTY!</a:t>
            </a:r>
            <a:endParaRPr kumimoji="0" lang="pt-BR" sz="11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4FE11CE-D0BB-A972-C680-412C4FA76DEE}"/>
              </a:ext>
            </a:extLst>
          </p:cNvPr>
          <p:cNvSpPr txBox="1">
            <a:spLocks/>
          </p:cNvSpPr>
          <p:nvPr/>
        </p:nvSpPr>
        <p:spPr>
          <a:xfrm>
            <a:off x="4801816" y="4176544"/>
            <a:ext cx="1192673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Expanda suas oportunidades dominando novos </a:t>
            </a:r>
            <a:r>
              <a:rPr kumimoji="0" lang="pt-BR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IDIOMAS.</a:t>
            </a:r>
            <a:endParaRPr kumimoji="0" lang="pt-BR" sz="1100" b="1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CD5D589D-9FAF-4C37-660B-D267454C569B}"/>
              </a:ext>
            </a:extLst>
          </p:cNvPr>
          <p:cNvSpPr txBox="1">
            <a:spLocks/>
          </p:cNvSpPr>
          <p:nvPr/>
        </p:nvSpPr>
        <p:spPr>
          <a:xfrm>
            <a:off x="3431311" y="2684014"/>
            <a:ext cx="16855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400" i="0" u="none" strike="noStrike" cap="none" spc="0" normalizeH="0" baseline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Adote a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mentalidade de </a:t>
            </a:r>
            <a:r>
              <a:rPr kumimoji="0" lang="pt-BR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APRENDIZADO CONTÍNUO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dirty="0"/>
              <a:t>e se destaque!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8017221F-7C5E-DFE6-876B-622354E4D941}"/>
              </a:ext>
            </a:extLst>
          </p:cNvPr>
          <p:cNvSpPr txBox="1">
            <a:spLocks/>
          </p:cNvSpPr>
          <p:nvPr/>
        </p:nvSpPr>
        <p:spPr>
          <a:xfrm>
            <a:off x="1321697" y="2613425"/>
            <a:ext cx="1418205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Esteja por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dentro da </a:t>
            </a:r>
            <a:r>
              <a:rPr kumimoji="0" lang="pt-BR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ESTRATÉGIA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 aprendizado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1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 Accenture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C631EC00-E3D1-F640-B977-63B8DBC5B29C}"/>
              </a:ext>
            </a:extLst>
          </p:cNvPr>
          <p:cNvSpPr txBox="1">
            <a:spLocks/>
          </p:cNvSpPr>
          <p:nvPr/>
        </p:nvSpPr>
        <p:spPr>
          <a:xfrm>
            <a:off x="8061890" y="2789250"/>
            <a:ext cx="168194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Para ficar por dentro das  </a:t>
            </a:r>
            <a:r>
              <a:rPr kumimoji="0" lang="pt-BR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ATUALIZAÇÕES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nos siga! 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F6334039-2FC0-58A3-53E0-5037A2F98CA4}"/>
              </a:ext>
            </a:extLst>
          </p:cNvPr>
          <p:cNvSpPr txBox="1">
            <a:spLocks/>
          </p:cNvSpPr>
          <p:nvPr/>
        </p:nvSpPr>
        <p:spPr>
          <a:xfrm>
            <a:off x="10228196" y="2830851"/>
            <a:ext cx="152577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Você como agente da nossa </a:t>
            </a:r>
            <a:r>
              <a:rPr kumimoji="0" lang="pt-BR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SEGURANÇA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! 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4" name="TextBox 163">
            <a:extLst>
              <a:ext uri="{FF2B5EF4-FFF2-40B4-BE49-F238E27FC236}">
                <a16:creationId xmlns:a16="http://schemas.microsoft.com/office/drawing/2014/main" id="{1D411999-6EF0-6888-1B73-312E4983CD4B}"/>
              </a:ext>
            </a:extLst>
          </p:cNvPr>
          <p:cNvSpPr txBox="1">
            <a:spLocks/>
          </p:cNvSpPr>
          <p:nvPr/>
        </p:nvSpPr>
        <p:spPr>
          <a:xfrm>
            <a:off x="9229948" y="4192492"/>
            <a:ext cx="1643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Seja </a:t>
            </a:r>
            <a:r>
              <a:rPr kumimoji="0" lang="pt-BR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RESPONSÁVEL,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promova boas condutas e um ambiente ético. 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960060C7-DB46-43FE-6E09-12EE73983B6B}"/>
              </a:ext>
            </a:extLst>
          </p:cNvPr>
          <p:cNvSpPr txBox="1">
            <a:spLocks/>
          </p:cNvSpPr>
          <p:nvPr/>
        </p:nvSpPr>
        <p:spPr>
          <a:xfrm>
            <a:off x="7164856" y="4207496"/>
            <a:ext cx="131391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Proporcione valor agregado e seja diferenciado com </a:t>
            </a:r>
            <a:r>
              <a:rPr kumimoji="0" lang="pt-BR" sz="1000" b="1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GENAI</a:t>
            </a:r>
            <a:r>
              <a:rPr kumimoji="0" lang="pt-B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!</a:t>
            </a:r>
            <a:endParaRPr kumimoji="0" lang="pt-BR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7513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CA318-24B3-B27A-3B03-0140D0095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A1DDDF12-D04E-92F8-4335-EED94E273B6F}"/>
              </a:ext>
            </a:extLst>
          </p:cNvPr>
          <p:cNvSpPr txBox="1">
            <a:spLocks/>
          </p:cNvSpPr>
          <p:nvPr/>
        </p:nvSpPr>
        <p:spPr>
          <a:xfrm>
            <a:off x="143710" y="2970002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EXEMPT MFA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045E4D6C-760D-8D82-A7C9-F466CC965D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1530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778326-A0F9-836D-18E2-35BED46EC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6074" y="1823813"/>
            <a:ext cx="6639852" cy="32103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0C747AA-C21B-1F71-3F2F-9031D1DFD349}"/>
              </a:ext>
            </a:extLst>
          </p:cNvPr>
          <p:cNvSpPr txBox="1"/>
          <p:nvPr/>
        </p:nvSpPr>
        <p:spPr>
          <a:xfrm>
            <a:off x="3445329" y="5780314"/>
            <a:ext cx="46142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1</a:t>
            </a:r>
            <a:r>
              <a:rPr lang="pt-BR" dirty="0"/>
              <a:t> - Em </a:t>
            </a:r>
            <a:r>
              <a:rPr lang="pt-BR" dirty="0">
                <a:solidFill>
                  <a:srgbClr val="7030A0"/>
                </a:solidFill>
              </a:rPr>
              <a:t>Acces Management</a:t>
            </a:r>
            <a:r>
              <a:rPr lang="pt-BR" dirty="0"/>
              <a:t>, vá até ‘</a:t>
            </a:r>
            <a:r>
              <a:rPr lang="pt-BR" dirty="0">
                <a:solidFill>
                  <a:srgbClr val="7030A0"/>
                </a:solidFill>
              </a:rPr>
              <a:t>Users</a:t>
            </a:r>
            <a:r>
              <a:rPr lang="pt-BR" dirty="0"/>
              <a:t>’;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2</a:t>
            </a:r>
            <a:r>
              <a:rPr lang="pt-BR" dirty="0"/>
              <a:t> - Clique na aba ‘</a:t>
            </a:r>
            <a:r>
              <a:rPr lang="pt-BR" dirty="0">
                <a:solidFill>
                  <a:srgbClr val="7030A0"/>
                </a:solidFill>
              </a:rPr>
              <a:t>Settings</a:t>
            </a:r>
            <a:r>
              <a:rPr lang="pt-BR" dirty="0"/>
              <a:t>’;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E995788-3806-78DF-9A02-79F9AC77420D}"/>
              </a:ext>
            </a:extLst>
          </p:cNvPr>
          <p:cNvSpPr/>
          <p:nvPr/>
        </p:nvSpPr>
        <p:spPr>
          <a:xfrm>
            <a:off x="5243490" y="305778"/>
            <a:ext cx="17050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</a:t>
            </a:r>
          </a:p>
        </p:txBody>
      </p:sp>
    </p:spTree>
    <p:extLst>
      <p:ext uri="{BB962C8B-B14F-4D97-AF65-F5344CB8AC3E}">
        <p14:creationId xmlns:p14="http://schemas.microsoft.com/office/powerpoint/2010/main" val="37166742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4EC17-A3C1-D4EA-0C84-DAC3191249A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0072"/>
          <a:stretch/>
        </p:blipFill>
        <p:spPr>
          <a:xfrm>
            <a:off x="2715428" y="1612226"/>
            <a:ext cx="6395916" cy="31436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8623A5F-1A84-9E60-C0E7-926C5E846D3B}"/>
              </a:ext>
            </a:extLst>
          </p:cNvPr>
          <p:cNvSpPr txBox="1"/>
          <p:nvPr/>
        </p:nvSpPr>
        <p:spPr>
          <a:xfrm>
            <a:off x="2470500" y="5245774"/>
            <a:ext cx="7522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3</a:t>
            </a:r>
            <a:r>
              <a:rPr lang="pt-BR" dirty="0"/>
              <a:t> – Desça um pouco até encontrar a opção chamada ‘</a:t>
            </a:r>
            <a:r>
              <a:rPr lang="pt-BR" dirty="0">
                <a:solidFill>
                  <a:srgbClr val="7030A0"/>
                </a:solidFill>
              </a:rPr>
              <a:t>Exempt From MFA requirement</a:t>
            </a:r>
            <a:r>
              <a:rPr lang="pt-BR" dirty="0"/>
              <a:t>’ e marque ela. Assim como mostrado pela </a:t>
            </a:r>
            <a:r>
              <a:rPr lang="pt-BR" dirty="0">
                <a:solidFill>
                  <a:srgbClr val="7030A0"/>
                </a:solidFill>
              </a:rPr>
              <a:t>seta roxa na imagem acima.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4- Pronto! Seu usuário não precisará fornecer o código MFA.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3D3BE8-B002-D7F5-D47A-3A97B8F360B0}"/>
              </a:ext>
            </a:extLst>
          </p:cNvPr>
          <p:cNvSpPr txBox="1"/>
          <p:nvPr/>
        </p:nvSpPr>
        <p:spPr>
          <a:xfrm>
            <a:off x="3046640" y="411897"/>
            <a:ext cx="609872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II</a:t>
            </a:r>
          </a:p>
        </p:txBody>
      </p:sp>
    </p:spTree>
    <p:extLst>
      <p:ext uri="{BB962C8B-B14F-4D97-AF65-F5344CB8AC3E}">
        <p14:creationId xmlns:p14="http://schemas.microsoft.com/office/powerpoint/2010/main" val="84362244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8B3D1A-B1BB-6B8C-F2FB-0E631A923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1E85492-9C4C-2292-9F09-371B248FCD8F}"/>
              </a:ext>
            </a:extLst>
          </p:cNvPr>
          <p:cNvSpPr txBox="1">
            <a:spLocks/>
          </p:cNvSpPr>
          <p:nvPr/>
        </p:nvSpPr>
        <p:spPr>
          <a:xfrm>
            <a:off x="143710" y="2970002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BUSINESS GROUP</a:t>
            </a:r>
          </a:p>
          <a:p>
            <a:r>
              <a:rPr lang="en-US" dirty="0"/>
              <a:t>ID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8A25489F-572B-6FD0-DBE8-3EC977B6F2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2504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94FBAA-D44B-76B0-A886-0EFDE4E60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588" y="418680"/>
            <a:ext cx="2572109" cy="6020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A8F6AB-00CA-A5C1-9005-FB67BC199E3A}"/>
              </a:ext>
            </a:extLst>
          </p:cNvPr>
          <p:cNvSpPr txBox="1"/>
          <p:nvPr/>
        </p:nvSpPr>
        <p:spPr>
          <a:xfrm>
            <a:off x="3298371" y="4784272"/>
            <a:ext cx="3804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1</a:t>
            </a:r>
            <a:r>
              <a:rPr lang="pt-BR" dirty="0"/>
              <a:t> - Clique em </a:t>
            </a:r>
            <a:r>
              <a:rPr lang="pt-BR" dirty="0">
                <a:solidFill>
                  <a:srgbClr val="7030A0"/>
                </a:solidFill>
              </a:rPr>
              <a:t>Acces Management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757D9AF8-CE33-1875-E5AF-88071DD3190F}"/>
              </a:ext>
            </a:extLst>
          </p:cNvPr>
          <p:cNvSpPr/>
          <p:nvPr/>
        </p:nvSpPr>
        <p:spPr>
          <a:xfrm>
            <a:off x="2303868" y="4784272"/>
            <a:ext cx="587829" cy="527566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2973E65-3BF6-F0C1-9DBB-559CA24430D2}"/>
              </a:ext>
            </a:extLst>
          </p:cNvPr>
          <p:cNvSpPr/>
          <p:nvPr/>
        </p:nvSpPr>
        <p:spPr>
          <a:xfrm>
            <a:off x="4911389" y="418680"/>
            <a:ext cx="406739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Find?</a:t>
            </a:r>
          </a:p>
        </p:txBody>
      </p:sp>
    </p:spTree>
    <p:extLst>
      <p:ext uri="{BB962C8B-B14F-4D97-AF65-F5344CB8AC3E}">
        <p14:creationId xmlns:p14="http://schemas.microsoft.com/office/powerpoint/2010/main" val="3200963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A84A0F-5EB1-1377-A788-53C89D93E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81" y="1580892"/>
            <a:ext cx="2200582" cy="36962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84CE59-DF45-76B6-9492-4AB7DF702669}"/>
              </a:ext>
            </a:extLst>
          </p:cNvPr>
          <p:cNvSpPr txBox="1"/>
          <p:nvPr/>
        </p:nvSpPr>
        <p:spPr>
          <a:xfrm>
            <a:off x="3203798" y="2678666"/>
            <a:ext cx="3475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2</a:t>
            </a:r>
            <a:r>
              <a:rPr lang="pt-BR" dirty="0"/>
              <a:t> - Clique em </a:t>
            </a:r>
            <a:r>
              <a:rPr lang="pt-BR" dirty="0">
                <a:solidFill>
                  <a:srgbClr val="7030A0"/>
                </a:solidFill>
              </a:rPr>
              <a:t>Business Group</a:t>
            </a:r>
            <a:r>
              <a:rPr lang="pt-BR" dirty="0"/>
              <a:t>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76B62C-2080-9C2F-1698-3A6A1BC642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3296" y="4043651"/>
            <a:ext cx="3305636" cy="14384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6B6CF19-7FC2-690B-400E-A75A48C2B680}"/>
              </a:ext>
            </a:extLst>
          </p:cNvPr>
          <p:cNvSpPr txBox="1"/>
          <p:nvPr/>
        </p:nvSpPr>
        <p:spPr>
          <a:xfrm>
            <a:off x="4649899" y="4393557"/>
            <a:ext cx="4300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3</a:t>
            </a:r>
            <a:r>
              <a:rPr lang="pt-BR" dirty="0"/>
              <a:t> -Clique no </a:t>
            </a:r>
            <a:r>
              <a:rPr lang="pt-BR" dirty="0">
                <a:solidFill>
                  <a:srgbClr val="7030A0"/>
                </a:solidFill>
              </a:rPr>
              <a:t>nome da sua Organização</a:t>
            </a:r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4E83B54-BCC0-C832-1122-A4A1A26A29FE}"/>
              </a:ext>
            </a:extLst>
          </p:cNvPr>
          <p:cNvSpPr/>
          <p:nvPr/>
        </p:nvSpPr>
        <p:spPr>
          <a:xfrm>
            <a:off x="1719108" y="2876548"/>
            <a:ext cx="587829" cy="342900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4B702116-232E-4988-791A-3A9771ED3732}"/>
              </a:ext>
            </a:extLst>
          </p:cNvPr>
          <p:cNvSpPr/>
          <p:nvPr/>
        </p:nvSpPr>
        <p:spPr>
          <a:xfrm>
            <a:off x="8066315" y="5112795"/>
            <a:ext cx="834567" cy="387613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80365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67DB2D-3153-7076-E64D-79746244F4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998" y="2041070"/>
            <a:ext cx="4546065" cy="340603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81036B-E19F-3CDE-E8DE-25BC3C810549}"/>
              </a:ext>
            </a:extLst>
          </p:cNvPr>
          <p:cNvSpPr txBox="1"/>
          <p:nvPr/>
        </p:nvSpPr>
        <p:spPr>
          <a:xfrm>
            <a:off x="6629399" y="2828835"/>
            <a:ext cx="52986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4 - Na aba chamada ‘</a:t>
            </a:r>
            <a:r>
              <a:rPr lang="pt-BR" dirty="0">
                <a:solidFill>
                  <a:srgbClr val="7030A0"/>
                </a:solidFill>
              </a:rPr>
              <a:t>Settings</a:t>
            </a:r>
            <a:r>
              <a:rPr lang="pt-BR" dirty="0"/>
              <a:t>’, você verá o código</a:t>
            </a:r>
          </a:p>
          <a:p>
            <a:r>
              <a:rPr lang="pt-BR" dirty="0"/>
              <a:t>Do </a:t>
            </a:r>
            <a:r>
              <a:rPr lang="pt-BR" dirty="0">
                <a:solidFill>
                  <a:srgbClr val="7030A0"/>
                </a:solidFill>
              </a:rPr>
              <a:t>Business Group ID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5 - Copie ele e guarde-o</a:t>
            </a:r>
            <a:r>
              <a:rPr lang="pt-BR" dirty="0"/>
              <a:t>, pois o usuaremos pra </a:t>
            </a:r>
          </a:p>
          <a:p>
            <a:r>
              <a:rPr lang="pt-BR" dirty="0"/>
              <a:t>Realizar algumas configurações 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CA8385CC-61FA-02D5-9ADC-DA827FF2B7D1}"/>
              </a:ext>
            </a:extLst>
          </p:cNvPr>
          <p:cNvSpPr/>
          <p:nvPr/>
        </p:nvSpPr>
        <p:spPr>
          <a:xfrm>
            <a:off x="2467155" y="3800878"/>
            <a:ext cx="707366" cy="456572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460455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C6415E-F378-C55B-761A-2AF18060AD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47770227-9173-92F4-5EC6-7FF2BFF1B245}"/>
              </a:ext>
            </a:extLst>
          </p:cNvPr>
          <p:cNvSpPr txBox="1">
            <a:spLocks/>
          </p:cNvSpPr>
          <p:nvPr/>
        </p:nvSpPr>
        <p:spPr>
          <a:xfrm>
            <a:off x="0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MANUAL DEPLOY</a:t>
            </a:r>
          </a:p>
          <a:p>
            <a:r>
              <a:rPr lang="en-US" dirty="0" err="1"/>
              <a:t>Anypoint</a:t>
            </a:r>
            <a:r>
              <a:rPr lang="en-US" dirty="0"/>
              <a:t> studio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858F4142-05AA-6A12-424A-A099D3F566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76046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486C23-6D99-7AF4-7376-1D8786BC5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A102855-6E13-1547-DC5D-80C93C57EB53}"/>
              </a:ext>
            </a:extLst>
          </p:cNvPr>
          <p:cNvSpPr txBox="1"/>
          <p:nvPr/>
        </p:nvSpPr>
        <p:spPr>
          <a:xfrm>
            <a:off x="1649175" y="2967334"/>
            <a:ext cx="68355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JDK 17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Anypoint Studio Latest Version</a:t>
            </a:r>
          </a:p>
          <a:p>
            <a:endParaRPr lang="pt-BR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9CB512A-CA47-9383-1983-4E6F334AA47B}"/>
              </a:ext>
            </a:extLst>
          </p:cNvPr>
          <p:cNvSpPr/>
          <p:nvPr/>
        </p:nvSpPr>
        <p:spPr>
          <a:xfrm>
            <a:off x="3443903" y="284096"/>
            <a:ext cx="41149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Prerequisites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6D86A71F-267F-0F1B-CC37-D4A50B9F9C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096000" y="1040309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365331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9DD67AF-501F-E062-BC8E-73840DA2D207}"/>
              </a:ext>
            </a:extLst>
          </p:cNvPr>
          <p:cNvSpPr/>
          <p:nvPr/>
        </p:nvSpPr>
        <p:spPr>
          <a:xfrm>
            <a:off x="3366581" y="329440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Step By Step – How to do a Manual Deployment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blue and black logo&#10;&#10;AI-generated content may be incorrect.">
            <a:extLst>
              <a:ext uri="{FF2B5EF4-FFF2-40B4-BE49-F238E27FC236}">
                <a16:creationId xmlns:a16="http://schemas.microsoft.com/office/drawing/2014/main" id="{679752B5-4C82-E707-65B5-374978B734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0D4BAD0-1994-5F0D-1FA6-1507385FE5E3}"/>
              </a:ext>
            </a:extLst>
          </p:cNvPr>
          <p:cNvSpPr txBox="1"/>
          <p:nvPr/>
        </p:nvSpPr>
        <p:spPr>
          <a:xfrm>
            <a:off x="5894962" y="1984443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The step-by-step guide is located in a Word file that will be shared in this training: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hlinkClick r:id="rId4"/>
              </a:rPr>
              <a:t>https://github.com/MatheusBelo/MulesoftAcademy/blob/main/documentos/How%20To%20Deploy%20in%20CloudHub%20Using%20Anypoint%20Studio.docx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3453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682210-7634-DED3-77F9-B5D5C2E82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9843"/>
            <a:ext cx="8354518" cy="1036586"/>
          </a:xfrm>
        </p:spPr>
        <p:txBody>
          <a:bodyPr/>
          <a:lstStyle/>
          <a:p>
            <a:r>
              <a:rPr lang="pt-BR" dirty="0">
                <a:solidFill>
                  <a:srgbClr val="7030A0"/>
                </a:solidFill>
              </a:rPr>
              <a:t>Summary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7BB4C82-2D92-2DF8-1869-5F7F9538FB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82460" y="1652467"/>
            <a:ext cx="9144000" cy="4844919"/>
          </a:xfrm>
        </p:spPr>
        <p:txBody>
          <a:bodyPr>
            <a:noAutofit/>
          </a:bodyPr>
          <a:lstStyle/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Objective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Introduction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CI/CD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Architecture DevOps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Prerequisites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Anypoint Platform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Azure DevOps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Pipeline Workflow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Deploy Lifecycle</a:t>
            </a:r>
          </a:p>
          <a:p>
            <a:pPr marL="457200" indent="-457200" algn="l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Bibliography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AB5B9D39-3CF4-A816-3B88-99E9DEC68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5854460" y="1258896"/>
            <a:ext cx="4809062" cy="4804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9980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A38980-B21F-6371-FC36-3B335A948A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6D7DFF39-1A8A-774F-E7CE-8756E64B1BC1}"/>
              </a:ext>
            </a:extLst>
          </p:cNvPr>
          <p:cNvSpPr txBox="1">
            <a:spLocks/>
          </p:cNvSpPr>
          <p:nvPr/>
        </p:nvSpPr>
        <p:spPr>
          <a:xfrm>
            <a:off x="734786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Azure </a:t>
            </a:r>
            <a:r>
              <a:rPr lang="en-US" dirty="0" err="1"/>
              <a:t>devops</a:t>
            </a:r>
            <a:endParaRPr lang="en-US" dirty="0"/>
          </a:p>
        </p:txBody>
      </p:sp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0D49D3D5-6731-8E80-C10B-73CEBFA1C3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93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icons on a white background&#10;&#10;AI-generated content may be incorrect.">
            <a:extLst>
              <a:ext uri="{FF2B5EF4-FFF2-40B4-BE49-F238E27FC236}">
                <a16:creationId xmlns:a16="http://schemas.microsoft.com/office/drawing/2014/main" id="{84B53DF2-FDF6-C98B-2DBD-71AA19F4DE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0742" y="4822371"/>
            <a:ext cx="4071258" cy="203562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1412AC4-47BE-0F3E-2F33-40457274340E}"/>
              </a:ext>
            </a:extLst>
          </p:cNvPr>
          <p:cNvSpPr/>
          <p:nvPr/>
        </p:nvSpPr>
        <p:spPr>
          <a:xfrm>
            <a:off x="2541341" y="305778"/>
            <a:ext cx="71093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Azure DevOps?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51EF23-AC11-E847-D32E-4CB1747D8032}"/>
              </a:ext>
            </a:extLst>
          </p:cNvPr>
          <p:cNvSpPr txBox="1"/>
          <p:nvPr/>
        </p:nvSpPr>
        <p:spPr>
          <a:xfrm>
            <a:off x="1469571" y="2612571"/>
            <a:ext cx="8980715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Azure DevOps is a set of Microsoft </a:t>
            </a:r>
            <a:r>
              <a:rPr lang="en-US" dirty="0">
                <a:solidFill>
                  <a:srgbClr val="7030A0"/>
                </a:solidFill>
              </a:rPr>
              <a:t>services</a:t>
            </a:r>
            <a:r>
              <a:rPr lang="en-US" dirty="0"/>
              <a:t> focused on </a:t>
            </a:r>
            <a:r>
              <a:rPr lang="en-US" dirty="0">
                <a:solidFill>
                  <a:srgbClr val="7030A0"/>
                </a:solidFill>
              </a:rPr>
              <a:t>team-based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systems development </a:t>
            </a:r>
            <a:r>
              <a:rPr lang="en-US" dirty="0"/>
              <a:t>in the </a:t>
            </a:r>
            <a:r>
              <a:rPr lang="en-US" dirty="0">
                <a:solidFill>
                  <a:srgbClr val="7030A0"/>
                </a:solidFill>
              </a:rPr>
              <a:t>cloud</a:t>
            </a:r>
            <a:r>
              <a:rPr lang="en-US" dirty="0"/>
              <a:t>.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Azure DevOps supports a </a:t>
            </a:r>
            <a:r>
              <a:rPr lang="pt-BR" dirty="0">
                <a:solidFill>
                  <a:srgbClr val="7030A0"/>
                </a:solidFill>
              </a:rPr>
              <a:t>collaborative culture </a:t>
            </a:r>
            <a:r>
              <a:rPr lang="pt-BR" dirty="0"/>
              <a:t>and set of processes that bring together </a:t>
            </a:r>
            <a:r>
              <a:rPr lang="pt-BR" dirty="0">
                <a:solidFill>
                  <a:srgbClr val="7030A0"/>
                </a:solidFill>
              </a:rPr>
              <a:t>developers, project managers, and contributors to build software</a:t>
            </a:r>
            <a:r>
              <a:rPr lang="pt-BR" dirty="0"/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It enables organizations to </a:t>
            </a:r>
            <a:r>
              <a:rPr lang="pt-BR" dirty="0">
                <a:solidFill>
                  <a:srgbClr val="7030A0"/>
                </a:solidFill>
              </a:rPr>
              <a:t>build and improve products </a:t>
            </a:r>
            <a:r>
              <a:rPr lang="pt-BR" dirty="0"/>
              <a:t>at a </a:t>
            </a:r>
            <a:r>
              <a:rPr lang="pt-BR" dirty="0">
                <a:solidFill>
                  <a:srgbClr val="7030A0"/>
                </a:solidFill>
              </a:rPr>
              <a:t>faster</a:t>
            </a:r>
            <a:r>
              <a:rPr lang="pt-BR" dirty="0"/>
              <a:t> pace than they could with traditional software development approaches.</a:t>
            </a:r>
          </a:p>
        </p:txBody>
      </p:sp>
    </p:spTree>
    <p:extLst>
      <p:ext uri="{BB962C8B-B14F-4D97-AF65-F5344CB8AC3E}">
        <p14:creationId xmlns:p14="http://schemas.microsoft.com/office/powerpoint/2010/main" val="146558393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C21E92D-4772-E1CD-531F-1CCA00753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387" y="983116"/>
            <a:ext cx="98012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97042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319F928-C0D2-F936-F198-DF93794EC780}"/>
              </a:ext>
            </a:extLst>
          </p:cNvPr>
          <p:cNvSpPr txBox="1"/>
          <p:nvPr/>
        </p:nvSpPr>
        <p:spPr>
          <a:xfrm>
            <a:off x="2646947" y="5221523"/>
            <a:ext cx="702644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Acesse este link para criar uma conta no </a:t>
            </a:r>
            <a:r>
              <a:rPr lang="pt-BR" dirty="0">
                <a:solidFill>
                  <a:srgbClr val="7030A0"/>
                </a:solidFill>
              </a:rPr>
              <a:t>Azure DevOps</a:t>
            </a:r>
            <a:r>
              <a:rPr lang="pt-BR" dirty="0"/>
              <a:t>: </a:t>
            </a:r>
            <a:r>
              <a:rPr lang="pt-BR" dirty="0">
                <a:hlinkClick r:id="rId3"/>
              </a:rPr>
              <a:t>https://aex.dev.azure.com/</a:t>
            </a:r>
            <a:endParaRPr lang="pt-BR" dirty="0"/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Crie uma nova conta, caso ainda não possua, e entre nela;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F3BC854-1AE4-8B1C-63A2-382303721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7551" y="1235242"/>
            <a:ext cx="4596897" cy="34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188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3" name="Arc 12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D98E02-2A03-F61F-05A9-15649A39AFD8}"/>
              </a:ext>
            </a:extLst>
          </p:cNvPr>
          <p:cNvSpPr/>
          <p:nvPr/>
        </p:nvSpPr>
        <p:spPr>
          <a:xfrm>
            <a:off x="5826179" y="1152353"/>
            <a:ext cx="54588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400" b="0" kern="120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j-lt"/>
                <a:ea typeface="+mj-ea"/>
                <a:cs typeface="+mj-cs"/>
              </a:rPr>
              <a:t>Azure DevOps– How to Create a Account 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screenshot of a computer error&#10;&#10;AI-generated content may be incorrect.">
            <a:extLst>
              <a:ext uri="{FF2B5EF4-FFF2-40B4-BE49-F238E27FC236}">
                <a16:creationId xmlns:a16="http://schemas.microsoft.com/office/drawing/2014/main" id="{90C573F4-398D-2C10-CBEE-94A08EA0B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38" y="1612980"/>
            <a:ext cx="4777381" cy="311724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BE77B-5292-A826-55A8-9F18B5E8455F}"/>
              </a:ext>
            </a:extLst>
          </p:cNvPr>
          <p:cNvSpPr txBox="1"/>
          <p:nvPr/>
        </p:nvSpPr>
        <p:spPr>
          <a:xfrm>
            <a:off x="5894962" y="2934144"/>
            <a:ext cx="5458838" cy="4192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Acesse</a:t>
            </a:r>
            <a:r>
              <a:rPr lang="en-US" dirty="0"/>
              <a:t> o link </a:t>
            </a:r>
            <a:r>
              <a:rPr lang="en-US" dirty="0" err="1"/>
              <a:t>abaixo</a:t>
            </a:r>
            <a:r>
              <a:rPr lang="en-US" dirty="0"/>
              <a:t> e clique </a:t>
            </a:r>
            <a:r>
              <a:rPr lang="en-US" dirty="0" err="1"/>
              <a:t>em</a:t>
            </a:r>
            <a:r>
              <a:rPr lang="en-US" dirty="0"/>
              <a:t> ‘</a:t>
            </a:r>
            <a:r>
              <a:rPr lang="en-US" dirty="0" err="1">
                <a:solidFill>
                  <a:srgbClr val="7030A0"/>
                </a:solidFill>
              </a:rPr>
              <a:t>Experimente</a:t>
            </a:r>
            <a:r>
              <a:rPr lang="en-US" dirty="0">
                <a:solidFill>
                  <a:srgbClr val="7030A0"/>
                </a:solidFill>
              </a:rPr>
              <a:t> o Azure </a:t>
            </a:r>
            <a:r>
              <a:rPr lang="en-US" dirty="0" err="1">
                <a:solidFill>
                  <a:srgbClr val="7030A0"/>
                </a:solidFill>
              </a:rPr>
              <a:t>gratuitamente</a:t>
            </a:r>
            <a:r>
              <a:rPr lang="en-US" dirty="0"/>
              <a:t>’ para </a:t>
            </a:r>
            <a:r>
              <a:rPr lang="en-US" dirty="0" err="1"/>
              <a:t>ir</a:t>
            </a:r>
            <a:r>
              <a:rPr lang="en-US" dirty="0"/>
              <a:t> para a </a:t>
            </a:r>
            <a:r>
              <a:rPr lang="en-US" dirty="0" err="1"/>
              <a:t>página</a:t>
            </a:r>
            <a:r>
              <a:rPr lang="en-US" dirty="0"/>
              <a:t> de </a:t>
            </a:r>
            <a:r>
              <a:rPr lang="en-US" dirty="0" err="1"/>
              <a:t>criação</a:t>
            </a:r>
            <a:r>
              <a:rPr lang="en-US" dirty="0"/>
              <a:t> de Conta: </a:t>
            </a:r>
            <a:r>
              <a:rPr lang="en-US" dirty="0">
                <a:hlinkClick r:id="rId3"/>
              </a:rPr>
              <a:t>https://azure.microsoft.com/pt-br/pricing/purchase-options/azure-account?icid=devops</a:t>
            </a:r>
            <a:endParaRPr lang="en-US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7" name="Arrow: Up 6">
            <a:extLst>
              <a:ext uri="{FF2B5EF4-FFF2-40B4-BE49-F238E27FC236}">
                <a16:creationId xmlns:a16="http://schemas.microsoft.com/office/drawing/2014/main" id="{C960F9C8-03AF-CF63-3170-B55B5FF3E075}"/>
              </a:ext>
            </a:extLst>
          </p:cNvPr>
          <p:cNvSpPr/>
          <p:nvPr/>
        </p:nvSpPr>
        <p:spPr>
          <a:xfrm>
            <a:off x="1336431" y="4730220"/>
            <a:ext cx="423358" cy="756180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229152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9AF95F-432A-5076-5E27-3AD778B8E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22" y="930248"/>
            <a:ext cx="10307488" cy="46869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63930E8-0201-55F2-82A8-4E6CB9EBABDE}"/>
              </a:ext>
            </a:extLst>
          </p:cNvPr>
          <p:cNvSpPr txBox="1"/>
          <p:nvPr/>
        </p:nvSpPr>
        <p:spPr>
          <a:xfrm>
            <a:off x="3071004" y="6159260"/>
            <a:ext cx="5199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Preencha os </a:t>
            </a:r>
            <a:r>
              <a:rPr lang="pt-BR" sz="2000" dirty="0">
                <a:solidFill>
                  <a:srgbClr val="7030A0"/>
                </a:solidFill>
              </a:rPr>
              <a:t>campos e crie sua conta Free</a:t>
            </a:r>
            <a:r>
              <a:rPr 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62261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8B63C01-C5B4-600D-E92A-A9E6596DA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641361"/>
            <a:ext cx="4898574" cy="1371600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945010-85C6-BEF4-EB5A-FD609ED9E148}"/>
              </a:ext>
            </a:extLst>
          </p:cNvPr>
          <p:cNvSpPr txBox="1"/>
          <p:nvPr/>
        </p:nvSpPr>
        <p:spPr>
          <a:xfrm>
            <a:off x="6029980" y="2829831"/>
            <a:ext cx="5458838" cy="2207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Após</a:t>
            </a:r>
            <a:r>
              <a:rPr lang="en-US" sz="2000" dirty="0"/>
              <a:t> </a:t>
            </a:r>
            <a:r>
              <a:rPr lang="en-US" sz="2000" dirty="0" err="1"/>
              <a:t>criar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nova </a:t>
            </a:r>
            <a:r>
              <a:rPr lang="en-US" sz="2000" dirty="0" err="1"/>
              <a:t>conta</a:t>
            </a:r>
            <a:r>
              <a:rPr lang="en-US" sz="2000" dirty="0"/>
              <a:t>, </a:t>
            </a:r>
            <a:r>
              <a:rPr lang="en-US" sz="2000" dirty="0" err="1"/>
              <a:t>será</a:t>
            </a:r>
            <a:r>
              <a:rPr lang="en-US" sz="2000" dirty="0"/>
              <a:t> </a:t>
            </a:r>
            <a:r>
              <a:rPr lang="en-US" sz="2000" dirty="0" err="1"/>
              <a:t>mostrado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 err="1"/>
              <a:t>tela</a:t>
            </a:r>
            <a:r>
              <a:rPr lang="en-US" sz="2000" dirty="0"/>
              <a:t> </a:t>
            </a:r>
            <a:r>
              <a:rPr lang="en-US" sz="2000" dirty="0" err="1"/>
              <a:t>semelhante</a:t>
            </a:r>
            <a:r>
              <a:rPr lang="en-US" sz="2000" dirty="0"/>
              <a:t> a </a:t>
            </a:r>
            <a:r>
              <a:rPr lang="en-US" sz="2000" dirty="0" err="1"/>
              <a:t>esta</a:t>
            </a:r>
            <a:r>
              <a:rPr lang="en-US" sz="2000" dirty="0"/>
              <a:t>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 err="1"/>
              <a:t>Crie</a:t>
            </a:r>
            <a:r>
              <a:rPr lang="en-US" sz="2000" dirty="0"/>
              <a:t> </a:t>
            </a:r>
            <a:r>
              <a:rPr lang="en-US" sz="2000" dirty="0" err="1"/>
              <a:t>uma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nova </a:t>
            </a:r>
            <a:r>
              <a:rPr lang="en-US" sz="2000" dirty="0" err="1">
                <a:solidFill>
                  <a:srgbClr val="7030A0"/>
                </a:solidFill>
              </a:rPr>
              <a:t>organização</a:t>
            </a:r>
            <a:r>
              <a:rPr lang="en-US" sz="2000" dirty="0">
                <a:solidFill>
                  <a:srgbClr val="7030A0"/>
                </a:solidFill>
              </a:rPr>
              <a:t>  e um novo </a:t>
            </a:r>
            <a:r>
              <a:rPr lang="en-US" sz="2000" dirty="0" err="1">
                <a:solidFill>
                  <a:srgbClr val="7030A0"/>
                </a:solidFill>
              </a:rPr>
              <a:t>projeto</a:t>
            </a:r>
            <a:r>
              <a:rPr lang="en-US" sz="2000" dirty="0">
                <a:solidFill>
                  <a:srgbClr val="7030A0"/>
                </a:solidFill>
              </a:rPr>
              <a:t> </a:t>
            </a:r>
            <a:r>
              <a:rPr lang="en-US" sz="2000" dirty="0" err="1"/>
              <a:t>caso</a:t>
            </a:r>
            <a:r>
              <a:rPr lang="en-US" sz="2000" dirty="0"/>
              <a:t> </a:t>
            </a:r>
            <a:r>
              <a:rPr lang="en-US" sz="2000" dirty="0" err="1"/>
              <a:t>ainda</a:t>
            </a:r>
            <a:r>
              <a:rPr lang="en-US" sz="2000" dirty="0"/>
              <a:t> </a:t>
            </a:r>
            <a:r>
              <a:rPr lang="en-US" sz="2000" dirty="0" err="1"/>
              <a:t>não</a:t>
            </a:r>
            <a:r>
              <a:rPr lang="en-US" sz="2000" dirty="0"/>
              <a:t> </a:t>
            </a:r>
            <a:r>
              <a:rPr lang="en-US" sz="2000" dirty="0" err="1"/>
              <a:t>tenha</a:t>
            </a:r>
            <a:r>
              <a:rPr lang="en-US" sz="2000" dirty="0"/>
              <a:t> e entre </a:t>
            </a:r>
            <a:r>
              <a:rPr lang="en-US" sz="2000" dirty="0" err="1"/>
              <a:t>neles</a:t>
            </a:r>
            <a:r>
              <a:rPr lang="en-US" sz="2000" dirty="0"/>
              <a:t>.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0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A1B57D82-2891-1F93-0941-921B1D660D67}"/>
              </a:ext>
            </a:extLst>
          </p:cNvPr>
          <p:cNvSpPr/>
          <p:nvPr/>
        </p:nvSpPr>
        <p:spPr>
          <a:xfrm>
            <a:off x="4652211" y="1925053"/>
            <a:ext cx="368968" cy="71630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7970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C6D46-AF3E-0DE1-5E82-441E291EF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015" y="1551935"/>
            <a:ext cx="7191211" cy="3465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D0B2D1A-DD30-9162-72F2-1F919EDD4643}"/>
              </a:ext>
            </a:extLst>
          </p:cNvPr>
          <p:cNvSpPr txBox="1"/>
          <p:nvPr/>
        </p:nvSpPr>
        <p:spPr>
          <a:xfrm>
            <a:off x="1938920" y="5887453"/>
            <a:ext cx="88092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Você verá esta tela, mostrando que você conseguiu </a:t>
            </a:r>
            <a:r>
              <a:rPr lang="pt-BR" sz="2000" dirty="0">
                <a:solidFill>
                  <a:srgbClr val="7030A0"/>
                </a:solidFill>
              </a:rPr>
              <a:t>logar com sucesso!</a:t>
            </a:r>
          </a:p>
        </p:txBody>
      </p:sp>
    </p:spTree>
    <p:extLst>
      <p:ext uri="{BB962C8B-B14F-4D97-AF65-F5344CB8AC3E}">
        <p14:creationId xmlns:p14="http://schemas.microsoft.com/office/powerpoint/2010/main" val="12994002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8B0B55-F6FA-8B8C-5822-C9F2BC4BBE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9954762C-16A9-6F69-7F7F-9DD9A5EEB0F5}"/>
              </a:ext>
            </a:extLst>
          </p:cNvPr>
          <p:cNvSpPr txBox="1">
            <a:spLocks/>
          </p:cNvSpPr>
          <p:nvPr/>
        </p:nvSpPr>
        <p:spPr>
          <a:xfrm>
            <a:off x="218660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REPOSITORY</a:t>
            </a:r>
          </a:p>
          <a:p>
            <a:r>
              <a:rPr lang="en-US" dirty="0"/>
              <a:t>CREATION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0120FB0E-01D0-2E51-BE8A-530158D496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1835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C4A954-9F04-B19A-B71C-62419A4C72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706" y="1600751"/>
            <a:ext cx="6182588" cy="288647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E064838-6FB7-12A5-FE89-43EA5EE18A1D}"/>
              </a:ext>
            </a:extLst>
          </p:cNvPr>
          <p:cNvSpPr txBox="1"/>
          <p:nvPr/>
        </p:nvSpPr>
        <p:spPr>
          <a:xfrm>
            <a:off x="2836678" y="5454316"/>
            <a:ext cx="65186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Clique na opção de </a:t>
            </a:r>
            <a:r>
              <a:rPr lang="pt-BR" dirty="0">
                <a:solidFill>
                  <a:srgbClr val="7030A0"/>
                </a:solidFill>
              </a:rPr>
              <a:t>repositórios</a:t>
            </a:r>
            <a:r>
              <a:rPr lang="pt-BR" dirty="0"/>
              <a:t> mostrado na imagem acima;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Em seguida, clique em </a:t>
            </a:r>
            <a:r>
              <a:rPr lang="pt-BR" dirty="0">
                <a:solidFill>
                  <a:srgbClr val="7030A0"/>
                </a:solidFill>
              </a:rPr>
              <a:t>New repository</a:t>
            </a:r>
            <a:r>
              <a:rPr lang="pt-BR" dirty="0"/>
              <a:t>;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205B0F54-2840-C828-32B2-F29C167315D2}"/>
              </a:ext>
            </a:extLst>
          </p:cNvPr>
          <p:cNvSpPr/>
          <p:nvPr/>
        </p:nvSpPr>
        <p:spPr>
          <a:xfrm>
            <a:off x="5662863" y="3252537"/>
            <a:ext cx="866274" cy="352926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80AE8FC9-BBB5-D695-D402-91D43371BC71}"/>
              </a:ext>
            </a:extLst>
          </p:cNvPr>
          <p:cNvSpPr/>
          <p:nvPr/>
        </p:nvSpPr>
        <p:spPr>
          <a:xfrm>
            <a:off x="4475747" y="657726"/>
            <a:ext cx="352927" cy="943025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8527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444E20-78FC-7C64-9787-8259E024B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C5171E89-3541-FC14-FFFD-BF4ABF5EC52E}"/>
              </a:ext>
            </a:extLst>
          </p:cNvPr>
          <p:cNvSpPr txBox="1">
            <a:spLocks/>
          </p:cNvSpPr>
          <p:nvPr/>
        </p:nvSpPr>
        <p:spPr>
          <a:xfrm>
            <a:off x="278621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Objective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D805B7AE-2135-0043-86BC-4AA4017E1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785245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6BFB77D-D594-26E2-44DD-7004CDB0F2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677" y="713996"/>
            <a:ext cx="4820323" cy="543000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4791DE-5B8C-36F5-0342-8B1FD6E04820}"/>
              </a:ext>
            </a:extLst>
          </p:cNvPr>
          <p:cNvSpPr txBox="1"/>
          <p:nvPr/>
        </p:nvSpPr>
        <p:spPr>
          <a:xfrm>
            <a:off x="6914148" y="2782669"/>
            <a:ext cx="38663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Insira um nome para o </a:t>
            </a:r>
            <a:r>
              <a:rPr lang="pt-BR" dirty="0">
                <a:solidFill>
                  <a:srgbClr val="7030A0"/>
                </a:solidFill>
              </a:rPr>
              <a:t>repositório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 clique em </a:t>
            </a:r>
            <a:r>
              <a:rPr lang="pt-BR" dirty="0">
                <a:solidFill>
                  <a:srgbClr val="7030A0"/>
                </a:solidFill>
              </a:rPr>
              <a:t>Create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DE81BE26-9D62-1941-3094-21AD352CA6C3}"/>
              </a:ext>
            </a:extLst>
          </p:cNvPr>
          <p:cNvSpPr/>
          <p:nvPr/>
        </p:nvSpPr>
        <p:spPr>
          <a:xfrm>
            <a:off x="6096000" y="5775158"/>
            <a:ext cx="545432" cy="240631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903B6784-8A31-E80D-98EA-7DCBC80F0668}"/>
              </a:ext>
            </a:extLst>
          </p:cNvPr>
          <p:cNvSpPr/>
          <p:nvPr/>
        </p:nvSpPr>
        <p:spPr>
          <a:xfrm>
            <a:off x="730245" y="2358189"/>
            <a:ext cx="545432" cy="208548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351999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2C2D03-3A43-A6D6-CE20-27A30B8B98CA}"/>
              </a:ext>
            </a:extLst>
          </p:cNvPr>
          <p:cNvSpPr txBox="1"/>
          <p:nvPr/>
        </p:nvSpPr>
        <p:spPr>
          <a:xfrm>
            <a:off x="2037347" y="461211"/>
            <a:ext cx="9008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pt-BR" dirty="0">
                <a:solidFill>
                  <a:srgbClr val="7030A0"/>
                </a:solidFill>
              </a:rPr>
              <a:t>Após criar o repositório da API, crie uma nova branch pra ser a branch principal da API;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69526B-FF92-46A6-4DF9-20D043D0C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34" y="1095049"/>
            <a:ext cx="5087060" cy="466790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EBC6A6-FB17-BC82-D320-EC8CBBB03371}"/>
              </a:ext>
            </a:extLst>
          </p:cNvPr>
          <p:cNvSpPr txBox="1"/>
          <p:nvPr/>
        </p:nvSpPr>
        <p:spPr>
          <a:xfrm>
            <a:off x="6096000" y="2967334"/>
            <a:ext cx="542263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isso, clique no nome da branch atual, 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Pra você será chamada de ‘</a:t>
            </a:r>
            <a:r>
              <a:rPr lang="pt-BR" dirty="0">
                <a:solidFill>
                  <a:srgbClr val="7030A0"/>
                </a:solidFill>
              </a:rPr>
              <a:t>main</a:t>
            </a:r>
            <a:r>
              <a:rPr lang="pt-BR" dirty="0"/>
              <a:t>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 no menu, que aparecer, clique em ‘</a:t>
            </a:r>
            <a:r>
              <a:rPr lang="pt-BR" dirty="0">
                <a:solidFill>
                  <a:srgbClr val="7030A0"/>
                </a:solidFill>
              </a:rPr>
              <a:t>New branch</a:t>
            </a:r>
            <a:r>
              <a:rPr lang="pt-BR" dirty="0"/>
              <a:t>’.</a:t>
            </a:r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ACC7E844-A989-D971-7BE6-C2F7EF0C31E7}"/>
              </a:ext>
            </a:extLst>
          </p:cNvPr>
          <p:cNvSpPr/>
          <p:nvPr/>
        </p:nvSpPr>
        <p:spPr>
          <a:xfrm>
            <a:off x="1042737" y="461211"/>
            <a:ext cx="224589" cy="633838"/>
          </a:xfrm>
          <a:prstGeom prst="down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6BD13D47-0151-F44C-1813-492072129AFA}"/>
              </a:ext>
            </a:extLst>
          </p:cNvPr>
          <p:cNvSpPr/>
          <p:nvPr/>
        </p:nvSpPr>
        <p:spPr>
          <a:xfrm>
            <a:off x="1860883" y="5293895"/>
            <a:ext cx="657727" cy="352926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81395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9CF184-AAA1-FCAF-EADB-3846E57F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071" y="1516497"/>
            <a:ext cx="4744112" cy="33437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101935B-FCC5-A2E6-B561-2AB469D60BEA}"/>
              </a:ext>
            </a:extLst>
          </p:cNvPr>
          <p:cNvSpPr txBox="1"/>
          <p:nvPr/>
        </p:nvSpPr>
        <p:spPr>
          <a:xfrm>
            <a:off x="6096000" y="2690336"/>
            <a:ext cx="624350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Escolha um </a:t>
            </a:r>
            <a:r>
              <a:rPr lang="pt-BR" dirty="0">
                <a:solidFill>
                  <a:srgbClr val="7030A0"/>
                </a:solidFill>
              </a:rPr>
              <a:t>nome</a:t>
            </a:r>
            <a:r>
              <a:rPr lang="pt-BR" dirty="0"/>
              <a:t> pra sua Branch;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Na opção chamada ‘</a:t>
            </a:r>
            <a:r>
              <a:rPr lang="pt-BR" dirty="0">
                <a:solidFill>
                  <a:srgbClr val="7030A0"/>
                </a:solidFill>
              </a:rPr>
              <a:t>Based on</a:t>
            </a:r>
            <a:r>
              <a:rPr lang="pt-BR" dirty="0"/>
              <a:t>’ escolha a branch chamada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De ‘</a:t>
            </a:r>
            <a:r>
              <a:rPr lang="pt-BR" dirty="0">
                <a:solidFill>
                  <a:srgbClr val="7030A0"/>
                </a:solidFill>
              </a:rPr>
              <a:t>main</a:t>
            </a:r>
            <a:r>
              <a:rPr lang="pt-BR" dirty="0"/>
              <a:t>’;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Por fim, clique em ‘</a:t>
            </a:r>
            <a:r>
              <a:rPr lang="pt-BR" dirty="0">
                <a:solidFill>
                  <a:srgbClr val="7030A0"/>
                </a:solidFill>
              </a:rPr>
              <a:t>Create</a:t>
            </a:r>
            <a:r>
              <a:rPr lang="pt-BR" dirty="0"/>
              <a:t>’ 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Pronto! Sua nova branch foi criada com sucesso!</a:t>
            </a:r>
          </a:p>
        </p:txBody>
      </p:sp>
    </p:spTree>
    <p:extLst>
      <p:ext uri="{BB962C8B-B14F-4D97-AF65-F5344CB8AC3E}">
        <p14:creationId xmlns:p14="http://schemas.microsoft.com/office/powerpoint/2010/main" val="22695999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65724-DB03-975A-DD49-891772300E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254" y="1291866"/>
            <a:ext cx="5058481" cy="395342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2EA6F9-BC29-7E31-2EFF-B56E4D32197A}"/>
              </a:ext>
            </a:extLst>
          </p:cNvPr>
          <p:cNvSpPr txBox="1"/>
          <p:nvPr/>
        </p:nvSpPr>
        <p:spPr>
          <a:xfrm>
            <a:off x="481263" y="5804442"/>
            <a:ext cx="11835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Nos projetos do mundo real, você verá não apenas uma branch, mas </a:t>
            </a:r>
            <a:r>
              <a:rPr lang="pt-BR" dirty="0">
                <a:solidFill>
                  <a:srgbClr val="7030A0"/>
                </a:solidFill>
              </a:rPr>
              <a:t>várias branchs em um mesmo repositório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Conforme imagem acima, podemos ver uma </a:t>
            </a:r>
            <a:r>
              <a:rPr lang="pt-BR" dirty="0">
                <a:solidFill>
                  <a:srgbClr val="7030A0"/>
                </a:solidFill>
              </a:rPr>
              <a:t>estrutura de branchs </a:t>
            </a:r>
            <a:r>
              <a:rPr lang="pt-BR" dirty="0"/>
              <a:t>semelhante a que os projetos usam no dia a dia.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C8A1B77-4D42-7321-5894-9BB3D8CAC97C}"/>
              </a:ext>
            </a:extLst>
          </p:cNvPr>
          <p:cNvSpPr/>
          <p:nvPr/>
        </p:nvSpPr>
        <p:spPr>
          <a:xfrm>
            <a:off x="3273478" y="88962"/>
            <a:ext cx="52600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Branch Workflow</a:t>
            </a:r>
          </a:p>
        </p:txBody>
      </p:sp>
    </p:spTree>
    <p:extLst>
      <p:ext uri="{BB962C8B-B14F-4D97-AF65-F5344CB8AC3E}">
        <p14:creationId xmlns:p14="http://schemas.microsoft.com/office/powerpoint/2010/main" val="326513218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FF3D68-125F-1235-71D4-E05B9D991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481" y="669106"/>
            <a:ext cx="4229690" cy="57443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10C76B-AE11-4E51-2098-F562FD00A2F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43297"/>
          <a:stretch/>
        </p:blipFill>
        <p:spPr>
          <a:xfrm>
            <a:off x="2863707" y="1842768"/>
            <a:ext cx="2042464" cy="77209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4910E6-A6C1-66F6-F793-4E47196AE9F5}"/>
              </a:ext>
            </a:extLst>
          </p:cNvPr>
          <p:cNvSpPr txBox="1"/>
          <p:nvPr/>
        </p:nvSpPr>
        <p:spPr>
          <a:xfrm>
            <a:off x="6096000" y="3218128"/>
            <a:ext cx="49373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Após criar o </a:t>
            </a:r>
            <a:r>
              <a:rPr lang="pt-BR" dirty="0">
                <a:solidFill>
                  <a:srgbClr val="7030A0"/>
                </a:solidFill>
              </a:rPr>
              <a:t>a nova branch</a:t>
            </a:r>
            <a:r>
              <a:rPr lang="pt-BR" dirty="0"/>
              <a:t>, clique em </a:t>
            </a:r>
            <a:r>
              <a:rPr lang="pt-BR" dirty="0">
                <a:solidFill>
                  <a:srgbClr val="7030A0"/>
                </a:solidFill>
              </a:rPr>
              <a:t>Clone</a:t>
            </a:r>
            <a:r>
              <a:rPr lang="pt-BR" dirty="0"/>
              <a:t>;</a:t>
            </a:r>
          </a:p>
          <a:p>
            <a:endParaRPr lang="pt-BR" dirty="0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19B10991-4182-92D5-2E30-E849C694B1C7}"/>
              </a:ext>
            </a:extLst>
          </p:cNvPr>
          <p:cNvSpPr/>
          <p:nvPr/>
        </p:nvSpPr>
        <p:spPr>
          <a:xfrm>
            <a:off x="4442306" y="2165684"/>
            <a:ext cx="705853" cy="304800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38940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DD110D2-4FAB-B2C8-B1CA-C5F1524B9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8233" y="2186082"/>
            <a:ext cx="4715533" cy="222916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231466-7921-ECD0-83DC-4D99EF5FFE82}"/>
              </a:ext>
            </a:extLst>
          </p:cNvPr>
          <p:cNvSpPr txBox="1"/>
          <p:nvPr/>
        </p:nvSpPr>
        <p:spPr>
          <a:xfrm>
            <a:off x="2277979" y="5245768"/>
            <a:ext cx="90859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Ao clicar em clone, vai aparecer a opção </a:t>
            </a:r>
            <a:r>
              <a:rPr lang="pt-BR" dirty="0">
                <a:solidFill>
                  <a:srgbClr val="7030A0"/>
                </a:solidFill>
              </a:rPr>
              <a:t>HTTP</a:t>
            </a:r>
            <a:r>
              <a:rPr lang="pt-BR" dirty="0"/>
              <a:t> e </a:t>
            </a:r>
            <a:r>
              <a:rPr lang="pt-BR" dirty="0">
                <a:solidFill>
                  <a:srgbClr val="7030A0"/>
                </a:solidFill>
              </a:rPr>
              <a:t>SSH</a:t>
            </a:r>
            <a:r>
              <a:rPr lang="pt-BR" dirty="0"/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Selecione </a:t>
            </a:r>
            <a:r>
              <a:rPr lang="pt-BR" dirty="0">
                <a:solidFill>
                  <a:srgbClr val="7030A0"/>
                </a:solidFill>
              </a:rPr>
              <a:t>HTTP</a:t>
            </a:r>
            <a:r>
              <a:rPr lang="pt-BR" dirty="0"/>
              <a:t> e copie o </a:t>
            </a:r>
            <a:r>
              <a:rPr lang="pt-BR" dirty="0">
                <a:solidFill>
                  <a:srgbClr val="7030A0"/>
                </a:solidFill>
              </a:rPr>
              <a:t>URL</a:t>
            </a:r>
            <a:r>
              <a:rPr lang="pt-BR" dirty="0"/>
              <a:t> associado, como mostrado na imagem;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Em seguida, entre no </a:t>
            </a:r>
            <a:r>
              <a:rPr lang="pt-BR" dirty="0">
                <a:solidFill>
                  <a:srgbClr val="7030A0"/>
                </a:solidFill>
              </a:rPr>
              <a:t>Git Bash </a:t>
            </a:r>
            <a:r>
              <a:rPr lang="pt-BR" dirty="0"/>
              <a:t>do seu computador e </a:t>
            </a:r>
            <a:r>
              <a:rPr lang="pt-BR" dirty="0">
                <a:solidFill>
                  <a:srgbClr val="7030A0"/>
                </a:solidFill>
              </a:rPr>
              <a:t>clone esse repositório localmente</a:t>
            </a:r>
            <a:r>
              <a:rPr lang="pt-BR" dirty="0"/>
              <a:t>.</a:t>
            </a: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2A8F4407-D02E-6DF8-6F5F-ADDC61C3963A}"/>
              </a:ext>
            </a:extLst>
          </p:cNvPr>
          <p:cNvSpPr/>
          <p:nvPr/>
        </p:nvSpPr>
        <p:spPr>
          <a:xfrm>
            <a:off x="2887579" y="2983830"/>
            <a:ext cx="850654" cy="316832"/>
          </a:xfrm>
          <a:prstGeom prst="righ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6CD7C9B1-4975-9291-0BE7-CC4DA98FD812}"/>
              </a:ext>
            </a:extLst>
          </p:cNvPr>
          <p:cNvSpPr/>
          <p:nvPr/>
        </p:nvSpPr>
        <p:spPr>
          <a:xfrm>
            <a:off x="8052501" y="2983830"/>
            <a:ext cx="802529" cy="336885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135974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493CF719-52EB-9FF0-929D-8E1829345F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690856" y="283694"/>
            <a:ext cx="6486395" cy="364859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C064CC5-E5B9-D4F0-770B-5488C4DCCFF7}"/>
              </a:ext>
            </a:extLst>
          </p:cNvPr>
          <p:cNvSpPr txBox="1"/>
          <p:nvPr/>
        </p:nvSpPr>
        <p:spPr>
          <a:xfrm>
            <a:off x="322176" y="4908756"/>
            <a:ext cx="115476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O GitHub é um repositório de código fonte gratuito, com funcionlidades de CI/CD, IA, e muitas outras acopladas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Crie uma conta no </a:t>
            </a:r>
            <a:r>
              <a:rPr lang="pt-BR" dirty="0">
                <a:solidFill>
                  <a:srgbClr val="7030A0"/>
                </a:solidFill>
              </a:rPr>
              <a:t>GitHub</a:t>
            </a:r>
            <a:r>
              <a:rPr lang="pt-BR" dirty="0"/>
              <a:t> pra conseguir acessar o </a:t>
            </a:r>
            <a:r>
              <a:rPr lang="pt-BR" dirty="0">
                <a:solidFill>
                  <a:srgbClr val="7030A0"/>
                </a:solidFill>
              </a:rPr>
              <a:t>Código fonte</a:t>
            </a:r>
            <a:r>
              <a:rPr lang="pt-BR" dirty="0"/>
              <a:t> do </a:t>
            </a:r>
            <a:r>
              <a:rPr lang="pt-BR" dirty="0">
                <a:solidFill>
                  <a:srgbClr val="7030A0"/>
                </a:solidFill>
              </a:rPr>
              <a:t>Treinamento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Acesse o link  e crie uma conta:  </a:t>
            </a:r>
            <a:r>
              <a:rPr lang="en-US" dirty="0">
                <a:hlinkClick r:id="rId5"/>
              </a:rPr>
              <a:t>Sign up to GitHub · GitHub</a:t>
            </a:r>
            <a:endParaRPr lang="pt-BR" dirty="0">
              <a:solidFill>
                <a:srgbClr val="7030A0"/>
              </a:solidFill>
            </a:endParaRP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28224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E9F61DB-1481-5D68-3AEB-FE41E3570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0205" y="518031"/>
            <a:ext cx="7811590" cy="4058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EDD5F0-1D36-2D74-3C97-C9C7B374258A}"/>
              </a:ext>
            </a:extLst>
          </p:cNvPr>
          <p:cNvSpPr txBox="1"/>
          <p:nvPr/>
        </p:nvSpPr>
        <p:spPr>
          <a:xfrm>
            <a:off x="835810" y="5139640"/>
            <a:ext cx="1052038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Você deve </a:t>
            </a:r>
            <a:r>
              <a:rPr lang="pt-BR" dirty="0">
                <a:solidFill>
                  <a:srgbClr val="7030A0"/>
                </a:solidFill>
              </a:rPr>
              <a:t>baixar o código </a:t>
            </a:r>
            <a:r>
              <a:rPr lang="pt-BR" dirty="0"/>
              <a:t>do treinamento que está disponível no </a:t>
            </a:r>
            <a:r>
              <a:rPr lang="pt-BR" dirty="0">
                <a:solidFill>
                  <a:srgbClr val="7030A0"/>
                </a:solidFill>
              </a:rPr>
              <a:t>GitHub  através do Git Bash</a:t>
            </a:r>
            <a:r>
              <a:rPr lang="pt-BR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E baixar também o repositório vazio que criamos nos slides anteriores, </a:t>
            </a:r>
            <a:r>
              <a:rPr lang="pt-BR" dirty="0">
                <a:solidFill>
                  <a:srgbClr val="7030A0"/>
                </a:solidFill>
              </a:rPr>
              <a:t>através do Git Bash</a:t>
            </a:r>
            <a:r>
              <a:rPr lang="pt-BR" dirty="0"/>
              <a:t>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dirty="0"/>
              <a:t>Após isso, deve </a:t>
            </a:r>
            <a:r>
              <a:rPr lang="pt-BR" dirty="0">
                <a:solidFill>
                  <a:srgbClr val="7030A0"/>
                </a:solidFill>
              </a:rPr>
              <a:t>commitar o código do GitHub</a:t>
            </a:r>
            <a:r>
              <a:rPr lang="pt-BR" dirty="0"/>
              <a:t> para o </a:t>
            </a:r>
            <a:r>
              <a:rPr lang="pt-BR" dirty="0">
                <a:solidFill>
                  <a:srgbClr val="7030A0"/>
                </a:solidFill>
              </a:rPr>
              <a:t>Repositório do Azure DevOps usando o VS Code;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endParaRPr lang="pt-BR" dirty="0">
              <a:solidFill>
                <a:srgbClr val="7030A0"/>
              </a:solidFill>
            </a:endParaRPr>
          </a:p>
          <a:p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E03700-8AFA-B118-4DCC-8BA09CE1CC06}"/>
              </a:ext>
            </a:extLst>
          </p:cNvPr>
          <p:cNvSpPr txBox="1"/>
          <p:nvPr/>
        </p:nvSpPr>
        <p:spPr>
          <a:xfrm>
            <a:off x="3048000" y="5878304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pt-BR" sz="1800" dirty="0"/>
              <a:t>O </a:t>
            </a:r>
            <a:r>
              <a:rPr lang="pt-BR" sz="1800" dirty="0">
                <a:solidFill>
                  <a:srgbClr val="7030A0"/>
                </a:solidFill>
              </a:rPr>
              <a:t>código usado no treinamento </a:t>
            </a:r>
            <a:r>
              <a:rPr lang="pt-BR" sz="1800" dirty="0"/>
              <a:t>está disponível pra ser acessado no link a seguir: </a:t>
            </a:r>
          </a:p>
          <a:p>
            <a:pPr algn="ctr"/>
            <a:r>
              <a:rPr lang="pt-BR" sz="1800" dirty="0">
                <a:hlinkClick r:id="rId4"/>
              </a:rPr>
              <a:t>https://github.com/MatheusBelo/MulesoftAcademy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387926528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C1F5B4-ECCF-1FC7-E7C9-A40B847323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106FE396-7E73-4239-A430-95D71175F193}"/>
              </a:ext>
            </a:extLst>
          </p:cNvPr>
          <p:cNvSpPr txBox="1">
            <a:spLocks/>
          </p:cNvSpPr>
          <p:nvPr/>
        </p:nvSpPr>
        <p:spPr>
          <a:xfrm>
            <a:off x="218660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Git BASH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3ED08877-A2E9-96FB-82E7-B3FA99B83A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97346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626BFAA-5CA2-274C-1911-560DBA1BBEAC}"/>
              </a:ext>
            </a:extLst>
          </p:cNvPr>
          <p:cNvSpPr txBox="1"/>
          <p:nvPr/>
        </p:nvSpPr>
        <p:spPr>
          <a:xfrm>
            <a:off x="1565693" y="2799119"/>
            <a:ext cx="96313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harlie Text"/>
              </a:rPr>
              <a:t>Git Bash is an application for 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Charlie Text"/>
              </a:rPr>
              <a:t>Microsoft Windows </a:t>
            </a:r>
            <a:r>
              <a:rPr lang="en-US" sz="2000" b="0" i="0" dirty="0">
                <a:effectLst/>
                <a:latin typeface="Charlie Text"/>
              </a:rPr>
              <a:t>environments which provides an 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Charlie Text"/>
              </a:rPr>
              <a:t>emulation layer </a:t>
            </a:r>
            <a:r>
              <a:rPr lang="en-US" sz="2000" b="0" i="0" dirty="0">
                <a:effectLst/>
                <a:latin typeface="Charlie Text"/>
              </a:rPr>
              <a:t>for a </a:t>
            </a:r>
            <a:r>
              <a:rPr lang="en-US" sz="2000" b="0" i="0" dirty="0">
                <a:solidFill>
                  <a:srgbClr val="7030A0"/>
                </a:solidFill>
                <a:effectLst/>
                <a:latin typeface="Charlie Text"/>
              </a:rPr>
              <a:t>Git command line experience</a:t>
            </a:r>
            <a:r>
              <a:rPr lang="en-US" sz="2000" b="0" i="0" dirty="0">
                <a:effectLst/>
                <a:latin typeface="Charlie Text"/>
              </a:rPr>
              <a:t>.</a:t>
            </a:r>
            <a:endParaRPr lang="pt-BR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1C02A3-4D13-5410-147B-3D8B97960EAB}"/>
              </a:ext>
            </a:extLst>
          </p:cNvPr>
          <p:cNvSpPr txBox="1"/>
          <p:nvPr/>
        </p:nvSpPr>
        <p:spPr>
          <a:xfrm>
            <a:off x="1288360" y="3977241"/>
            <a:ext cx="1018605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Principais comandos:</a:t>
            </a:r>
          </a:p>
          <a:p>
            <a:r>
              <a:rPr lang="pt-BR" sz="2000" b="1" dirty="0">
                <a:solidFill>
                  <a:srgbClr val="7030A0"/>
                </a:solidFill>
              </a:rPr>
              <a:t>git clone + &lt;urldoclone&gt; </a:t>
            </a:r>
            <a:r>
              <a:rPr lang="pt-BR" sz="2000" dirty="0"/>
              <a:t>- faz uma cópia do repositório remoto em um diretório local</a:t>
            </a:r>
          </a:p>
          <a:p>
            <a:r>
              <a:rPr lang="pt-BR" sz="2000" b="1" dirty="0">
                <a:solidFill>
                  <a:srgbClr val="7030A0"/>
                </a:solidFill>
              </a:rPr>
              <a:t>git pull </a:t>
            </a:r>
            <a:r>
              <a:rPr lang="pt-BR" sz="2000" dirty="0"/>
              <a:t>– baixa as atualizações mais recentes da branch remota pra branch local</a:t>
            </a:r>
          </a:p>
          <a:p>
            <a:r>
              <a:rPr lang="pt-BR" sz="2000" b="1" dirty="0">
                <a:solidFill>
                  <a:srgbClr val="7030A0"/>
                </a:solidFill>
              </a:rPr>
              <a:t>git checkout –b + &lt;nomedabranch&gt; </a:t>
            </a:r>
            <a:r>
              <a:rPr lang="pt-BR" sz="2000" dirty="0"/>
              <a:t>- cria uma nova branch</a:t>
            </a:r>
          </a:p>
          <a:p>
            <a:r>
              <a:rPr lang="pt-BR" sz="2000" b="1" dirty="0">
                <a:solidFill>
                  <a:srgbClr val="7030A0"/>
                </a:solidFill>
              </a:rPr>
              <a:t>git checkout + &lt;nomedabranch&gt; </a:t>
            </a:r>
            <a:r>
              <a:rPr lang="pt-BR" sz="2000" dirty="0"/>
              <a:t>- entra na branch escolhida</a:t>
            </a:r>
          </a:p>
          <a:p>
            <a:r>
              <a:rPr lang="pt-BR" sz="2000" b="1" dirty="0">
                <a:solidFill>
                  <a:srgbClr val="7030A0"/>
                </a:solidFill>
              </a:rPr>
              <a:t>git status</a:t>
            </a:r>
            <a:r>
              <a:rPr lang="pt-BR" sz="2000" dirty="0"/>
              <a:t> – verifica os arquivos que estão em sendo modificados</a:t>
            </a:r>
          </a:p>
          <a:p>
            <a:r>
              <a:rPr lang="pt-BR" sz="2000" b="1" dirty="0">
                <a:solidFill>
                  <a:srgbClr val="7030A0"/>
                </a:solidFill>
              </a:rPr>
              <a:t>git commit –m “descrição do commit” </a:t>
            </a:r>
            <a:r>
              <a:rPr lang="pt-BR" sz="2000" dirty="0"/>
              <a:t>– cria uma descrição pro commit</a:t>
            </a:r>
          </a:p>
          <a:p>
            <a:r>
              <a:rPr lang="pt-BR" sz="2000" b="1" dirty="0">
                <a:solidFill>
                  <a:srgbClr val="7030A0"/>
                </a:solidFill>
              </a:rPr>
              <a:t>git push origin + &lt;nomedabranch&gt; </a:t>
            </a:r>
            <a:r>
              <a:rPr lang="pt-BR" sz="2000" dirty="0"/>
              <a:t>- nome da branch para onde se quer enviar os arquivos</a:t>
            </a:r>
          </a:p>
        </p:txBody>
      </p:sp>
      <p:pic>
        <p:nvPicPr>
          <p:cNvPr id="8" name="Picture 7" descr="A logo of a company&#10;&#10;AI-generated content may be incorrect.">
            <a:extLst>
              <a:ext uri="{FF2B5EF4-FFF2-40B4-BE49-F238E27FC236}">
                <a16:creationId xmlns:a16="http://schemas.microsoft.com/office/drawing/2014/main" id="{98B4AD2B-A4E8-FF40-4F61-887F00834D0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46533" y="-225662"/>
            <a:ext cx="5920059" cy="3024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59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1" name="Arc 10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D1C91-C220-4A9D-AE8B-3E2CBC53C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962" y="479493"/>
            <a:ext cx="5458838" cy="1325563"/>
          </a:xfrm>
        </p:spPr>
        <p:txBody>
          <a:bodyPr>
            <a:normAutofit/>
          </a:bodyPr>
          <a:lstStyle/>
          <a:p>
            <a:r>
              <a:rPr lang="pt-BR" dirty="0">
                <a:solidFill>
                  <a:srgbClr val="7030A0"/>
                </a:solidFill>
              </a:rPr>
              <a:t>Objective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blue and black logo&#10;&#10;AI-generated content may be incorrect.">
            <a:extLst>
              <a:ext uri="{FF2B5EF4-FFF2-40B4-BE49-F238E27FC236}">
                <a16:creationId xmlns:a16="http://schemas.microsoft.com/office/drawing/2014/main" id="{A7685C76-36F0-153D-1374-466FEF367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182" y="955437"/>
            <a:ext cx="4777381" cy="4777381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F7D114-96A5-EEDA-6AE8-CB5B291719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94962" y="1984443"/>
            <a:ext cx="5458838" cy="4192520"/>
          </a:xfrm>
        </p:spPr>
        <p:txBody>
          <a:bodyPr>
            <a:normAutofit/>
          </a:bodyPr>
          <a:lstStyle/>
          <a:p>
            <a:r>
              <a:rPr lang="pt-BR" dirty="0"/>
              <a:t>To create a </a:t>
            </a:r>
            <a:r>
              <a:rPr lang="pt-BR" dirty="0">
                <a:solidFill>
                  <a:srgbClr val="7030A0"/>
                </a:solidFill>
              </a:rPr>
              <a:t>pipeline</a:t>
            </a:r>
            <a:r>
              <a:rPr lang="pt-BR" dirty="0"/>
              <a:t> that have the </a:t>
            </a:r>
            <a:r>
              <a:rPr lang="pt-BR" dirty="0">
                <a:solidFill>
                  <a:srgbClr val="7030A0"/>
                </a:solidFill>
              </a:rPr>
              <a:t>stages</a:t>
            </a:r>
            <a:r>
              <a:rPr lang="pt-BR" dirty="0"/>
              <a:t> (</a:t>
            </a:r>
            <a:r>
              <a:rPr lang="pt-BR" dirty="0">
                <a:solidFill>
                  <a:srgbClr val="7030A0"/>
                </a:solidFill>
              </a:rPr>
              <a:t>dev , test , pre production and production</a:t>
            </a:r>
            <a:r>
              <a:rPr lang="pt-BR" dirty="0"/>
              <a:t>) for to </a:t>
            </a:r>
            <a:r>
              <a:rPr lang="pt-BR" dirty="0">
                <a:solidFill>
                  <a:srgbClr val="7030A0"/>
                </a:solidFill>
              </a:rPr>
              <a:t>deploy </a:t>
            </a:r>
            <a:r>
              <a:rPr lang="pt-BR" dirty="0"/>
              <a:t>an </a:t>
            </a:r>
            <a:r>
              <a:rPr lang="pt-BR" dirty="0">
                <a:solidFill>
                  <a:srgbClr val="7030A0"/>
                </a:solidFill>
              </a:rPr>
              <a:t>Mulesoft application</a:t>
            </a:r>
            <a:r>
              <a:rPr lang="pt-BR" dirty="0"/>
              <a:t> into </a:t>
            </a:r>
            <a:r>
              <a:rPr lang="pt-BR" dirty="0">
                <a:solidFill>
                  <a:srgbClr val="7030A0"/>
                </a:solidFill>
              </a:rPr>
              <a:t>CloudHub 2.0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24326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C672C6D-80BA-E91A-0E2F-C8BEC6F0BF5F}"/>
              </a:ext>
            </a:extLst>
          </p:cNvPr>
          <p:cNvSpPr txBox="1"/>
          <p:nvPr/>
        </p:nvSpPr>
        <p:spPr>
          <a:xfrm>
            <a:off x="2701096" y="3429000"/>
            <a:ext cx="678980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Para configurar seu usuário no git digite no terminal bash:</a:t>
            </a:r>
          </a:p>
          <a:p>
            <a:r>
              <a:rPr lang="pt-BR" sz="2000" b="1" dirty="0">
                <a:solidFill>
                  <a:srgbClr val="7030A0"/>
                </a:solidFill>
              </a:rPr>
              <a:t>git config --global user.name "Seu Nome Completo“</a:t>
            </a:r>
          </a:p>
          <a:p>
            <a:endParaRPr lang="pt-B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/>
              <a:t>Para configurar seu e-mail no git digite no terminal bash:</a:t>
            </a:r>
          </a:p>
          <a:p>
            <a:r>
              <a:rPr lang="en-US" sz="2000" b="1" dirty="0">
                <a:solidFill>
                  <a:srgbClr val="7030A0"/>
                </a:solidFill>
              </a:rPr>
              <a:t>git config --global </a:t>
            </a:r>
            <a:r>
              <a:rPr lang="en-US" sz="2000" b="1" dirty="0" err="1">
                <a:solidFill>
                  <a:srgbClr val="7030A0"/>
                </a:solidFill>
              </a:rPr>
              <a:t>user.email</a:t>
            </a:r>
            <a:r>
              <a:rPr lang="en-US" sz="2000" b="1" dirty="0">
                <a:solidFill>
                  <a:srgbClr val="7030A0"/>
                </a:solidFill>
              </a:rPr>
              <a:t> "seu_email@exemplo.com"</a:t>
            </a:r>
            <a:endParaRPr lang="pt-BR" sz="2000" b="1" dirty="0">
              <a:solidFill>
                <a:srgbClr val="7030A0"/>
              </a:solidFill>
            </a:endParaRPr>
          </a:p>
          <a:p>
            <a:endParaRPr lang="pt-BR" sz="2000" dirty="0"/>
          </a:p>
        </p:txBody>
      </p:sp>
      <p:pic>
        <p:nvPicPr>
          <p:cNvPr id="3" name="Picture 2" descr="A logo of a company&#10;&#10;AI-generated content may be incorrect.">
            <a:extLst>
              <a:ext uri="{FF2B5EF4-FFF2-40B4-BE49-F238E27FC236}">
                <a16:creationId xmlns:a16="http://schemas.microsoft.com/office/drawing/2014/main" id="{40CEC127-0714-596D-FD8B-EFB46297AC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946533" y="-225662"/>
            <a:ext cx="5920059" cy="295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18545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logo on a black background&#10;&#10;AI-generated content may be incorrect.">
            <a:extLst>
              <a:ext uri="{FF2B5EF4-FFF2-40B4-BE49-F238E27FC236}">
                <a16:creationId xmlns:a16="http://schemas.microsoft.com/office/drawing/2014/main" id="{3E64902E-73D6-6C2C-9599-CD9A42F90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461084" y="1332827"/>
            <a:ext cx="5269832" cy="263491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6DDEAD5-C2D2-6B18-652B-BA33638AAD02}"/>
              </a:ext>
            </a:extLst>
          </p:cNvPr>
          <p:cNvSpPr txBox="1"/>
          <p:nvPr/>
        </p:nvSpPr>
        <p:spPr>
          <a:xfrm>
            <a:off x="750042" y="4764505"/>
            <a:ext cx="1110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Você deve usar o </a:t>
            </a:r>
            <a:r>
              <a:rPr lang="pt-BR" dirty="0">
                <a:solidFill>
                  <a:srgbClr val="7030A0"/>
                </a:solidFill>
              </a:rPr>
              <a:t>VS Code </a:t>
            </a:r>
            <a:r>
              <a:rPr lang="pt-BR" dirty="0"/>
              <a:t>para migrar o código do repositório do </a:t>
            </a:r>
            <a:r>
              <a:rPr lang="pt-BR" dirty="0">
                <a:solidFill>
                  <a:srgbClr val="7030A0"/>
                </a:solidFill>
              </a:rPr>
              <a:t>GitHub</a:t>
            </a:r>
            <a:r>
              <a:rPr lang="pt-BR" dirty="0"/>
              <a:t> para o repositório do </a:t>
            </a:r>
            <a:r>
              <a:rPr lang="pt-BR" dirty="0">
                <a:solidFill>
                  <a:srgbClr val="7030A0"/>
                </a:solidFill>
              </a:rPr>
              <a:t>Azure Devops</a:t>
            </a:r>
          </a:p>
        </p:txBody>
      </p:sp>
    </p:spTree>
    <p:extLst>
      <p:ext uri="{BB962C8B-B14F-4D97-AF65-F5344CB8AC3E}">
        <p14:creationId xmlns:p14="http://schemas.microsoft.com/office/powerpoint/2010/main" val="42631813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logo on a black background&#10;&#10;AI-generated content may be incorrect.">
            <a:extLst>
              <a:ext uri="{FF2B5EF4-FFF2-40B4-BE49-F238E27FC236}">
                <a16:creationId xmlns:a16="http://schemas.microsoft.com/office/drawing/2014/main" id="{39FE14FA-C25D-25DA-D397-F2A08158FF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3665620" y="1525333"/>
            <a:ext cx="5269832" cy="263491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7C269C6-F5F0-4E0E-3D18-3E6286B3DD84}"/>
              </a:ext>
            </a:extLst>
          </p:cNvPr>
          <p:cNvSpPr txBox="1"/>
          <p:nvPr/>
        </p:nvSpPr>
        <p:spPr>
          <a:xfrm>
            <a:off x="870284" y="4890601"/>
            <a:ext cx="1086050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Visual Studio Code </a:t>
            </a:r>
            <a:r>
              <a:rPr lang="pt-BR" dirty="0"/>
              <a:t>is a </a:t>
            </a:r>
            <a:r>
              <a:rPr lang="pt-BR" dirty="0">
                <a:solidFill>
                  <a:srgbClr val="7030A0"/>
                </a:solidFill>
              </a:rPr>
              <a:t>source code editor </a:t>
            </a:r>
            <a:r>
              <a:rPr lang="pt-BR" dirty="0"/>
              <a:t>developed by Microsoft for Windows, Linux, and macOS. It includes support for </a:t>
            </a:r>
            <a:r>
              <a:rPr lang="pt-BR" dirty="0">
                <a:solidFill>
                  <a:srgbClr val="7030A0"/>
                </a:solidFill>
              </a:rPr>
              <a:t>debugging</a:t>
            </a:r>
            <a:r>
              <a:rPr lang="pt-BR" dirty="0"/>
              <a:t>, built-in </a:t>
            </a:r>
            <a:r>
              <a:rPr lang="pt-BR" dirty="0">
                <a:solidFill>
                  <a:srgbClr val="7030A0"/>
                </a:solidFill>
              </a:rPr>
              <a:t>Git version control</a:t>
            </a:r>
            <a:r>
              <a:rPr lang="pt-BR" dirty="0"/>
              <a:t>, </a:t>
            </a:r>
            <a:r>
              <a:rPr lang="pt-BR" dirty="0">
                <a:solidFill>
                  <a:srgbClr val="7030A0"/>
                </a:solidFill>
              </a:rPr>
              <a:t>syntax highlighting</a:t>
            </a:r>
            <a:r>
              <a:rPr lang="pt-BR" dirty="0"/>
              <a:t>, </a:t>
            </a:r>
            <a:r>
              <a:rPr lang="pt-BR" dirty="0">
                <a:solidFill>
                  <a:srgbClr val="7030A0"/>
                </a:solidFill>
              </a:rPr>
              <a:t>intelligent</a:t>
            </a:r>
            <a:r>
              <a:rPr lang="pt-BR" dirty="0"/>
              <a:t> </a:t>
            </a:r>
            <a:r>
              <a:rPr lang="pt-BR" dirty="0">
                <a:solidFill>
                  <a:srgbClr val="7030A0"/>
                </a:solidFill>
              </a:rPr>
              <a:t>code</a:t>
            </a:r>
            <a:r>
              <a:rPr lang="pt-BR" dirty="0"/>
              <a:t> </a:t>
            </a:r>
            <a:r>
              <a:rPr lang="pt-BR" dirty="0">
                <a:solidFill>
                  <a:srgbClr val="7030A0"/>
                </a:solidFill>
              </a:rPr>
              <a:t>completion</a:t>
            </a:r>
            <a:r>
              <a:rPr lang="pt-BR" dirty="0"/>
              <a:t>, </a:t>
            </a:r>
            <a:r>
              <a:rPr lang="pt-BR" dirty="0">
                <a:solidFill>
                  <a:srgbClr val="7030A0"/>
                </a:solidFill>
              </a:rPr>
              <a:t>snippets</a:t>
            </a:r>
            <a:r>
              <a:rPr lang="pt-BR" dirty="0"/>
              <a:t>, and </a:t>
            </a:r>
            <a:r>
              <a:rPr lang="pt-BR" dirty="0">
                <a:solidFill>
                  <a:srgbClr val="7030A0"/>
                </a:solidFill>
              </a:rPr>
              <a:t>code refactoring</a:t>
            </a:r>
            <a:r>
              <a:rPr lang="pt-BR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4F9147-DA3C-0F2D-CC54-1CB38B81CE65}"/>
              </a:ext>
            </a:extLst>
          </p:cNvPr>
          <p:cNvSpPr/>
          <p:nvPr/>
        </p:nvSpPr>
        <p:spPr>
          <a:xfrm>
            <a:off x="4044348" y="120739"/>
            <a:ext cx="410330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What is This?</a:t>
            </a:r>
          </a:p>
        </p:txBody>
      </p:sp>
    </p:spTree>
    <p:extLst>
      <p:ext uri="{BB962C8B-B14F-4D97-AF65-F5344CB8AC3E}">
        <p14:creationId xmlns:p14="http://schemas.microsoft.com/office/powerpoint/2010/main" val="38082283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440DECB-2904-349F-C532-209487F713A3}"/>
              </a:ext>
            </a:extLst>
          </p:cNvPr>
          <p:cNvSpPr txBox="1"/>
          <p:nvPr/>
        </p:nvSpPr>
        <p:spPr>
          <a:xfrm>
            <a:off x="2301675" y="5657671"/>
            <a:ext cx="1063804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b="1" dirty="0">
                <a:solidFill>
                  <a:srgbClr val="7030A0"/>
                </a:solidFill>
              </a:rPr>
              <a:t>URL of Access</a:t>
            </a:r>
            <a:r>
              <a:rPr lang="pt-BR" dirty="0"/>
              <a:t>: </a:t>
            </a:r>
            <a:r>
              <a:rPr lang="pt-BR" dirty="0">
                <a:hlinkClick r:id="rId2"/>
              </a:rPr>
              <a:t>https://github.com/MatheusBelo/MulesoftAcademy</a:t>
            </a: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CC47DACF-0C80-DCD2-F565-D33A4580B3BD}"/>
              </a:ext>
            </a:extLst>
          </p:cNvPr>
          <p:cNvSpPr txBox="1">
            <a:spLocks/>
          </p:cNvSpPr>
          <p:nvPr/>
        </p:nvSpPr>
        <p:spPr>
          <a:xfrm>
            <a:off x="799447" y="245112"/>
            <a:ext cx="10515600" cy="67640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7030A0"/>
                </a:solidFill>
              </a:rPr>
              <a:t>Repository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A77FD3F-5689-75F3-C854-2D9EA252E2D6}"/>
              </a:ext>
            </a:extLst>
          </p:cNvPr>
          <p:cNvSpPr txBox="1"/>
          <p:nvPr/>
        </p:nvSpPr>
        <p:spPr>
          <a:xfrm>
            <a:off x="1051236" y="6073169"/>
            <a:ext cx="10566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O código da API deve ficar na estrutura exata da imagem acima após a migração para o Azure DevOps.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F51FD50-5931-10CB-8F6C-3272F4B0B0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9077" y="1480865"/>
            <a:ext cx="1933845" cy="3896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05704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6E5AB6-4C78-F37E-89F6-C45C32C26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E01145C5-5481-2A16-FCCC-657AA3AE1A71}"/>
              </a:ext>
            </a:extLst>
          </p:cNvPr>
          <p:cNvSpPr txBox="1">
            <a:spLocks/>
          </p:cNvSpPr>
          <p:nvPr/>
        </p:nvSpPr>
        <p:spPr>
          <a:xfrm>
            <a:off x="143710" y="2970002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Variables</a:t>
            </a:r>
          </a:p>
          <a:p>
            <a:r>
              <a:rPr lang="en-US" sz="6000" dirty="0"/>
              <a:t>Groups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FC70309E-0E71-9A1D-8FA8-093E467439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77480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1632D-FFFC-4EF9-E669-EEEAB9E79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C6D13D9-2A9B-60F0-100C-0208BA1D6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143" y="1055077"/>
            <a:ext cx="5221625" cy="474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995AB3-67C4-E85B-697A-CCABDCA28C11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Para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criar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um Variable Group,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siga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os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passos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a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seguir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>
                    <a:alpha val="80000"/>
                  </a:srgbClr>
                </a:solidFill>
              </a:rPr>
              <a:t>1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– Em pipelines, Clique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em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‘</a:t>
            </a:r>
            <a:r>
              <a:rPr lang="en-US" sz="2000" dirty="0">
                <a:solidFill>
                  <a:srgbClr val="7030A0">
                    <a:alpha val="80000"/>
                  </a:srgbClr>
                </a:solidFill>
              </a:rPr>
              <a:t>Library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’;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5271191-3BCC-522B-CFD3-5AAC7FE4DDA1}"/>
              </a:ext>
            </a:extLst>
          </p:cNvPr>
          <p:cNvSpPr/>
          <p:nvPr/>
        </p:nvSpPr>
        <p:spPr>
          <a:xfrm>
            <a:off x="5070962" y="39986"/>
            <a:ext cx="17050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</a:t>
            </a:r>
            <a:endParaRPr lang="pt-BR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555320CF-EA13-2A2A-9043-EA680C824824}"/>
              </a:ext>
            </a:extLst>
          </p:cNvPr>
          <p:cNvSpPr/>
          <p:nvPr/>
        </p:nvSpPr>
        <p:spPr>
          <a:xfrm>
            <a:off x="1572126" y="5438274"/>
            <a:ext cx="593558" cy="364649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D3408C09-B545-2ECC-29BD-93BDB5D0960E}"/>
              </a:ext>
            </a:extLst>
          </p:cNvPr>
          <p:cNvSpPr/>
          <p:nvPr/>
        </p:nvSpPr>
        <p:spPr>
          <a:xfrm>
            <a:off x="4058555" y="4660232"/>
            <a:ext cx="593558" cy="364649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04772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701189-85F9-BBC8-6290-20823363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958" y="1261059"/>
            <a:ext cx="7297168" cy="4629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613DFF7-B77D-3C20-1636-A0D711697F89}"/>
              </a:ext>
            </a:extLst>
          </p:cNvPr>
          <p:cNvSpPr txBox="1"/>
          <p:nvPr/>
        </p:nvSpPr>
        <p:spPr>
          <a:xfrm>
            <a:off x="8041440" y="2505670"/>
            <a:ext cx="415056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Clique em ‘</a:t>
            </a:r>
            <a:r>
              <a:rPr lang="pt-BR" dirty="0">
                <a:solidFill>
                  <a:srgbClr val="7030A0"/>
                </a:solidFill>
              </a:rPr>
              <a:t>Variables groups</a:t>
            </a:r>
            <a:r>
              <a:rPr lang="pt-BR" dirty="0"/>
              <a:t>’;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Clique em ‘ </a:t>
            </a:r>
            <a:r>
              <a:rPr lang="pt-BR" dirty="0">
                <a:solidFill>
                  <a:srgbClr val="7030A0"/>
                </a:solidFill>
              </a:rPr>
              <a:t>+ Variable group </a:t>
            </a:r>
            <a:r>
              <a:rPr lang="pt-BR" dirty="0"/>
              <a:t>’ 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Para criar um novo grupo de variáveis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4CDBD0C-99AC-E398-C548-713E1E046DF1}"/>
              </a:ext>
            </a:extLst>
          </p:cNvPr>
          <p:cNvSpPr/>
          <p:nvPr/>
        </p:nvSpPr>
        <p:spPr>
          <a:xfrm>
            <a:off x="4981194" y="39986"/>
            <a:ext cx="188455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II</a:t>
            </a:r>
            <a:endParaRPr lang="pt-BR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2200193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07FA68-8616-69F7-7D27-E7C9CDB3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56" y="1832049"/>
            <a:ext cx="4544059" cy="21815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41C114-B220-D0B4-8686-7499751E7D93}"/>
              </a:ext>
            </a:extLst>
          </p:cNvPr>
          <p:cNvSpPr txBox="1"/>
          <p:nvPr/>
        </p:nvSpPr>
        <p:spPr>
          <a:xfrm>
            <a:off x="6400800" y="2542655"/>
            <a:ext cx="4269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Insira um </a:t>
            </a:r>
            <a:r>
              <a:rPr lang="pt-BR" dirty="0">
                <a:solidFill>
                  <a:srgbClr val="7030A0"/>
                </a:solidFill>
              </a:rPr>
              <a:t>nome</a:t>
            </a:r>
            <a:r>
              <a:rPr lang="pt-BR" dirty="0"/>
              <a:t> para o Variable Group;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C23FE24-94B1-5730-7112-EFD4E1EA2859}"/>
              </a:ext>
            </a:extLst>
          </p:cNvPr>
          <p:cNvSpPr/>
          <p:nvPr/>
        </p:nvSpPr>
        <p:spPr>
          <a:xfrm>
            <a:off x="4891426" y="39986"/>
            <a:ext cx="20640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III</a:t>
            </a:r>
            <a:endParaRPr lang="pt-BR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06267246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E6345C2-AA8C-4F85-9D85-D2D3F6610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0467" y="746717"/>
            <a:ext cx="9431066" cy="451548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CBA1A1-2827-7A46-F804-D31C25B0A4E6}"/>
              </a:ext>
            </a:extLst>
          </p:cNvPr>
          <p:cNvSpPr txBox="1"/>
          <p:nvPr/>
        </p:nvSpPr>
        <p:spPr>
          <a:xfrm>
            <a:off x="760981" y="5608502"/>
            <a:ext cx="109585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Adicione as </a:t>
            </a:r>
            <a:r>
              <a:rPr lang="pt-BR" dirty="0">
                <a:solidFill>
                  <a:srgbClr val="7030A0"/>
                </a:solidFill>
              </a:rPr>
              <a:t>variavéis deste slide e do slide seguinte</a:t>
            </a:r>
            <a:r>
              <a:rPr lang="pt-BR" dirty="0"/>
              <a:t>, juntamente com os </a:t>
            </a:r>
            <a:r>
              <a:rPr lang="pt-BR" dirty="0">
                <a:solidFill>
                  <a:srgbClr val="7030A0"/>
                </a:solidFill>
              </a:rPr>
              <a:t>valores correspondentes </a:t>
            </a:r>
            <a:r>
              <a:rPr lang="pt-BR" dirty="0"/>
              <a:t>de cada</a:t>
            </a:r>
          </a:p>
          <a:p>
            <a:r>
              <a:rPr lang="pt-BR" dirty="0"/>
              <a:t>Um. Todos os </a:t>
            </a:r>
            <a:r>
              <a:rPr lang="pt-BR" dirty="0">
                <a:solidFill>
                  <a:srgbClr val="7030A0"/>
                </a:solidFill>
              </a:rPr>
              <a:t>Values</a:t>
            </a:r>
            <a:r>
              <a:rPr lang="pt-BR" dirty="0"/>
              <a:t> dessas Variables podem ser encontrados na </a:t>
            </a:r>
            <a:r>
              <a:rPr lang="pt-BR" dirty="0">
                <a:solidFill>
                  <a:srgbClr val="7030A0"/>
                </a:solidFill>
              </a:rPr>
              <a:t>Conta de usuário do Anypoint Platform</a:t>
            </a:r>
            <a:r>
              <a:rPr lang="pt-BR" dirty="0"/>
              <a:t>;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0E8DDD4-0361-5BDB-5228-5764A4054DFA}"/>
              </a:ext>
            </a:extLst>
          </p:cNvPr>
          <p:cNvSpPr/>
          <p:nvPr/>
        </p:nvSpPr>
        <p:spPr>
          <a:xfrm>
            <a:off x="4868182" y="39986"/>
            <a:ext cx="21105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IV</a:t>
            </a:r>
            <a:endParaRPr lang="pt-BR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241671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C9D875-83EA-D49E-0F9B-20E216AF04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625" y="2290603"/>
            <a:ext cx="9316750" cy="22767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95A037-CEB3-182F-6828-5007744BD756}"/>
              </a:ext>
            </a:extLst>
          </p:cNvPr>
          <p:cNvSpPr txBox="1"/>
          <p:nvPr/>
        </p:nvSpPr>
        <p:spPr>
          <a:xfrm>
            <a:off x="2237014" y="5290457"/>
            <a:ext cx="7125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Estas </a:t>
            </a:r>
            <a:r>
              <a:rPr lang="pt-BR" dirty="0">
                <a:solidFill>
                  <a:srgbClr val="7030A0"/>
                </a:solidFill>
              </a:rPr>
              <a:t>Variables </a:t>
            </a:r>
            <a:r>
              <a:rPr lang="pt-BR" dirty="0"/>
              <a:t>também devem ser adicionadas no </a:t>
            </a:r>
            <a:r>
              <a:rPr lang="pt-BR" dirty="0">
                <a:solidFill>
                  <a:srgbClr val="7030A0"/>
                </a:solidFill>
              </a:rPr>
              <a:t>Variable Group</a:t>
            </a:r>
            <a:r>
              <a:rPr lang="pt-BR" dirty="0"/>
              <a:t>;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6AE84E-FBD0-8703-4C5B-379594404633}"/>
              </a:ext>
            </a:extLst>
          </p:cNvPr>
          <p:cNvSpPr/>
          <p:nvPr/>
        </p:nvSpPr>
        <p:spPr>
          <a:xfrm>
            <a:off x="4957951" y="39986"/>
            <a:ext cx="193104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V</a:t>
            </a:r>
            <a:endParaRPr lang="pt-BR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9AFD27-7E1D-BD7B-2046-BAED81A6E9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046" y="2710340"/>
            <a:ext cx="4686954" cy="3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42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36A71D-2B9D-D6DA-40CD-54B507B578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8C84C85A-3311-0AE4-BB40-7D535DFEEEE9}"/>
              </a:ext>
            </a:extLst>
          </p:cNvPr>
          <p:cNvSpPr txBox="1">
            <a:spLocks/>
          </p:cNvSpPr>
          <p:nvPr/>
        </p:nvSpPr>
        <p:spPr>
          <a:xfrm>
            <a:off x="0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0D01DF9B-6436-EAD1-DA1E-3434F5CD5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19542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EB492CD-616E-47F8-933B-5E2D952A05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" name="Arc 9">
            <a:extLst>
              <a:ext uri="{FF2B5EF4-FFF2-40B4-BE49-F238E27FC236}">
                <a16:creationId xmlns:a16="http://schemas.microsoft.com/office/drawing/2014/main" id="{59383CF9-23B5-4335-9B21-1791C4CF1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3967198" flipH="1">
            <a:off x="8631348" y="490493"/>
            <a:ext cx="2987899" cy="2987899"/>
          </a:xfrm>
          <a:prstGeom prst="arc">
            <a:avLst>
              <a:gd name="adj1" fmla="val 14441841"/>
              <a:gd name="adj2" fmla="val 0"/>
            </a:avLst>
          </a:prstGeom>
          <a:ln w="127000" cap="rnd">
            <a:solidFill>
              <a:schemeClr val="accent4"/>
            </a:solidFill>
            <a:prstDash val="dash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0007FE00-9498-4706-B255-6437B0252C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AA0B2CB-FEE9-76DA-1F88-E081161C2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182" y="2197356"/>
            <a:ext cx="4777381" cy="2293543"/>
          </a:xfrm>
          <a:custGeom>
            <a:avLst/>
            <a:gdLst/>
            <a:ahLst/>
            <a:cxnLst/>
            <a:rect l="l" t="t" r="r" b="b"/>
            <a:pathLst>
              <a:path w="4777381" h="5643794">
                <a:moveTo>
                  <a:pt x="143704" y="0"/>
                </a:moveTo>
                <a:lnTo>
                  <a:pt x="4633677" y="0"/>
                </a:lnTo>
                <a:cubicBezTo>
                  <a:pt x="4713043" y="0"/>
                  <a:pt x="4777381" y="64338"/>
                  <a:pt x="4777381" y="143704"/>
                </a:cubicBezTo>
                <a:lnTo>
                  <a:pt x="4777381" y="5500090"/>
                </a:lnTo>
                <a:cubicBezTo>
                  <a:pt x="4777381" y="5579456"/>
                  <a:pt x="4713043" y="5643794"/>
                  <a:pt x="4633677" y="5643794"/>
                </a:cubicBezTo>
                <a:lnTo>
                  <a:pt x="143704" y="5643794"/>
                </a:lnTo>
                <a:cubicBezTo>
                  <a:pt x="64338" y="5643794"/>
                  <a:pt x="0" y="5579456"/>
                  <a:pt x="0" y="5500090"/>
                </a:cubicBezTo>
                <a:lnTo>
                  <a:pt x="0" y="143704"/>
                </a:lnTo>
                <a:cubicBezTo>
                  <a:pt x="0" y="64338"/>
                  <a:pt x="64338" y="0"/>
                  <a:pt x="143704" y="0"/>
                </a:cubicBezTo>
                <a:close/>
              </a:path>
            </a:pathLst>
          </a:cu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65C7ADA-523F-E029-2F6D-4E0A789DE271}"/>
              </a:ext>
            </a:extLst>
          </p:cNvPr>
          <p:cNvSpPr txBox="1"/>
          <p:nvPr/>
        </p:nvSpPr>
        <p:spPr>
          <a:xfrm>
            <a:off x="5938790" y="2849289"/>
            <a:ext cx="5458838" cy="98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 err="1"/>
              <a:t>Após</a:t>
            </a:r>
            <a:r>
              <a:rPr lang="en-US" dirty="0"/>
              <a:t> </a:t>
            </a:r>
            <a:r>
              <a:rPr lang="en-US" dirty="0" err="1"/>
              <a:t>inserir</a:t>
            </a:r>
            <a:r>
              <a:rPr lang="en-US" dirty="0"/>
              <a:t> as </a:t>
            </a:r>
            <a:r>
              <a:rPr lang="en-US" dirty="0" err="1"/>
              <a:t>Variáveis</a:t>
            </a:r>
            <a:r>
              <a:rPr lang="en-US" dirty="0"/>
              <a:t> e </a:t>
            </a:r>
            <a:r>
              <a:rPr lang="en-US" dirty="0" err="1"/>
              <a:t>seus</a:t>
            </a:r>
            <a:r>
              <a:rPr lang="en-US" dirty="0"/>
              <a:t> Valores,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Clique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>
                <a:solidFill>
                  <a:srgbClr val="7030A0"/>
                </a:solidFill>
              </a:rPr>
              <a:t>Save</a:t>
            </a:r>
            <a:r>
              <a:rPr lang="en-US" dirty="0"/>
              <a:t>;</a:t>
            </a:r>
          </a:p>
        </p:txBody>
      </p:sp>
      <p:sp>
        <p:nvSpPr>
          <p:cNvPr id="4" name="Arrow: Up 3">
            <a:extLst>
              <a:ext uri="{FF2B5EF4-FFF2-40B4-BE49-F238E27FC236}">
                <a16:creationId xmlns:a16="http://schemas.microsoft.com/office/drawing/2014/main" id="{F06FAAD3-57AA-072F-A8A6-690E5D544B31}"/>
              </a:ext>
            </a:extLst>
          </p:cNvPr>
          <p:cNvSpPr/>
          <p:nvPr/>
        </p:nvSpPr>
        <p:spPr>
          <a:xfrm>
            <a:off x="2565307" y="2983832"/>
            <a:ext cx="310969" cy="445168"/>
          </a:xfrm>
          <a:prstGeom prst="up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4744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FE53B-4A6B-1AA3-47B2-F4357A8C7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893C4487-291F-99F0-CC03-2FD2467AC222}"/>
              </a:ext>
            </a:extLst>
          </p:cNvPr>
          <p:cNvSpPr txBox="1">
            <a:spLocks/>
          </p:cNvSpPr>
          <p:nvPr/>
        </p:nvSpPr>
        <p:spPr>
          <a:xfrm>
            <a:off x="143710" y="2970002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SETTINGS.XML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EB653D3A-5B6D-9740-BE9D-CDDD36F0C4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91719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3F1AB9-2BCE-E426-AA76-E0269892FB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775" y="1019550"/>
            <a:ext cx="2282054" cy="4818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75E39EE-FA11-2980-391E-3823B36F8C2E}"/>
              </a:ext>
            </a:extLst>
          </p:cNvPr>
          <p:cNvSpPr txBox="1"/>
          <p:nvPr/>
        </p:nvSpPr>
        <p:spPr>
          <a:xfrm>
            <a:off x="3917417" y="1681843"/>
            <a:ext cx="85112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É necessário criar na estrutura de diretórios,</a:t>
            </a:r>
          </a:p>
          <a:p>
            <a:pPr algn="just"/>
            <a:r>
              <a:rPr lang="pt-BR" dirty="0"/>
              <a:t>uma pasta chamada </a:t>
            </a:r>
            <a:r>
              <a:rPr lang="pt-BR" dirty="0">
                <a:solidFill>
                  <a:srgbClr val="7030A0"/>
                </a:solidFill>
              </a:rPr>
              <a:t>.maven </a:t>
            </a:r>
            <a:r>
              <a:rPr lang="pt-BR" dirty="0"/>
              <a:t>. Dentro dela, deve-se criar um arquivo chamado</a:t>
            </a:r>
          </a:p>
          <a:p>
            <a:pPr algn="just"/>
            <a:r>
              <a:rPr lang="pt-BR" dirty="0"/>
              <a:t>‘ </a:t>
            </a:r>
            <a:r>
              <a:rPr lang="pt-BR" dirty="0">
                <a:solidFill>
                  <a:srgbClr val="7030A0"/>
                </a:solidFill>
              </a:rPr>
              <a:t>settings.xml</a:t>
            </a:r>
            <a:r>
              <a:rPr lang="pt-BR" dirty="0"/>
              <a:t>’ 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Esse arquivo contém </a:t>
            </a:r>
            <a:r>
              <a:rPr lang="pt-BR" b="1" dirty="0">
                <a:solidFill>
                  <a:srgbClr val="7030A0"/>
                </a:solidFill>
              </a:rPr>
              <a:t>a configuração de acesso ao server </a:t>
            </a:r>
            <a:r>
              <a:rPr lang="pt-BR" dirty="0"/>
              <a:t>mencionado na seção</a:t>
            </a:r>
          </a:p>
          <a:p>
            <a:pPr algn="just"/>
            <a:r>
              <a:rPr lang="pt-BR" dirty="0"/>
              <a:t>Do pom.xml chamada &lt;distributionManagement&gt;.</a:t>
            </a:r>
          </a:p>
          <a:p>
            <a:pPr algn="just"/>
            <a:endParaRPr lang="pt-BR" dirty="0"/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137D4C3E-D601-F825-6C21-44B53666FD46}"/>
              </a:ext>
            </a:extLst>
          </p:cNvPr>
          <p:cNvSpPr/>
          <p:nvPr/>
        </p:nvSpPr>
        <p:spPr>
          <a:xfrm>
            <a:off x="2873829" y="2139043"/>
            <a:ext cx="555171" cy="310243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606865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1A25D2-F045-FEBC-1C24-72B4EF6B1F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8634" y="1142999"/>
            <a:ext cx="6725203" cy="3145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BF240D-9BD4-23D9-2A4D-87B74113AF1A}"/>
              </a:ext>
            </a:extLst>
          </p:cNvPr>
          <p:cNvSpPr txBox="1"/>
          <p:nvPr/>
        </p:nvSpPr>
        <p:spPr>
          <a:xfrm>
            <a:off x="1420586" y="5339443"/>
            <a:ext cx="10624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Server</a:t>
            </a:r>
            <a:r>
              <a:rPr lang="pt-BR" dirty="0"/>
              <a:t> – define o id, username e password necessários pra se conectar na organização anypoint platform;</a:t>
            </a:r>
          </a:p>
          <a:p>
            <a:r>
              <a:rPr lang="pt-BR" b="1" dirty="0">
                <a:solidFill>
                  <a:srgbClr val="7030A0"/>
                </a:solidFill>
              </a:rPr>
              <a:t>Username</a:t>
            </a:r>
            <a:r>
              <a:rPr lang="pt-BR" dirty="0"/>
              <a:t> – define o usuário da conta de usuário do anypoint platform</a:t>
            </a:r>
          </a:p>
          <a:p>
            <a:r>
              <a:rPr lang="pt-BR" b="1" dirty="0">
                <a:solidFill>
                  <a:srgbClr val="7030A0"/>
                </a:solidFill>
              </a:rPr>
              <a:t>Password</a:t>
            </a:r>
            <a:r>
              <a:rPr lang="pt-BR" dirty="0"/>
              <a:t> – define a senha da conta de usuário do anypoint platform</a:t>
            </a:r>
          </a:p>
        </p:txBody>
      </p:sp>
    </p:spTree>
    <p:extLst>
      <p:ext uri="{BB962C8B-B14F-4D97-AF65-F5344CB8AC3E}">
        <p14:creationId xmlns:p14="http://schemas.microsoft.com/office/powerpoint/2010/main" val="375974553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5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B62AD96-5A7D-3035-6EC6-B04AF10988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143" y="1055077"/>
            <a:ext cx="5221625" cy="47478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68490F-3E9D-80C4-5C0B-24A7AE1708A4}"/>
              </a:ext>
            </a:extLst>
          </p:cNvPr>
          <p:cNvSpPr txBox="1"/>
          <p:nvPr/>
        </p:nvSpPr>
        <p:spPr>
          <a:xfrm>
            <a:off x="6392583" y="2645922"/>
            <a:ext cx="4434721" cy="37104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Para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configurar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o </a:t>
            </a:r>
            <a:r>
              <a:rPr lang="en-US" sz="2000" dirty="0">
                <a:solidFill>
                  <a:srgbClr val="7030A0">
                    <a:alpha val="80000"/>
                  </a:srgbClr>
                </a:solidFill>
              </a:rPr>
              <a:t>settings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de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outra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maneira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,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siga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os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passos</a:t>
            </a: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A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seguir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1 – Em pipelines, Clique </a:t>
            </a:r>
            <a:r>
              <a:rPr lang="en-US" sz="2000" dirty="0" err="1">
                <a:solidFill>
                  <a:schemeClr val="tx1">
                    <a:alpha val="80000"/>
                  </a:schemeClr>
                </a:solidFill>
              </a:rPr>
              <a:t>em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 ‘</a:t>
            </a:r>
            <a:r>
              <a:rPr lang="en-US" sz="2000" dirty="0">
                <a:solidFill>
                  <a:srgbClr val="7030A0">
                    <a:alpha val="80000"/>
                  </a:srgbClr>
                </a:solidFill>
              </a:rPr>
              <a:t>Library</a:t>
            </a:r>
            <a:r>
              <a:rPr lang="en-US" sz="2000" dirty="0">
                <a:solidFill>
                  <a:schemeClr val="tx1">
                    <a:alpha val="80000"/>
                  </a:schemeClr>
                </a:solidFill>
              </a:rPr>
              <a:t>’;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>
                  <a:alpha val="80000"/>
                </a:schemeClr>
              </a:solidFill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Arrow: Left 1">
            <a:extLst>
              <a:ext uri="{FF2B5EF4-FFF2-40B4-BE49-F238E27FC236}">
                <a16:creationId xmlns:a16="http://schemas.microsoft.com/office/drawing/2014/main" id="{9D51D22B-787B-62F0-510D-0A9F79D6D1DD}"/>
              </a:ext>
            </a:extLst>
          </p:cNvPr>
          <p:cNvSpPr/>
          <p:nvPr/>
        </p:nvSpPr>
        <p:spPr>
          <a:xfrm>
            <a:off x="4138863" y="4748463"/>
            <a:ext cx="577516" cy="224590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38B9B8F1-7560-84DB-6E2D-352FB4E46633}"/>
              </a:ext>
            </a:extLst>
          </p:cNvPr>
          <p:cNvSpPr/>
          <p:nvPr/>
        </p:nvSpPr>
        <p:spPr>
          <a:xfrm>
            <a:off x="1483895" y="5454316"/>
            <a:ext cx="681790" cy="348607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321354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0723151-FD85-881F-EEF0-6A10C6CD18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836" y="1173506"/>
            <a:ext cx="6296904" cy="1571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B7ED5A-FBC5-5113-8D5B-57EC01F3E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573" y="3113851"/>
            <a:ext cx="6487430" cy="34771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FA73FCD-E511-68AC-511B-4D0A4F388190}"/>
              </a:ext>
            </a:extLst>
          </p:cNvPr>
          <p:cNvSpPr txBox="1"/>
          <p:nvPr/>
        </p:nvSpPr>
        <p:spPr>
          <a:xfrm>
            <a:off x="7462156" y="1959428"/>
            <a:ext cx="32181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2 - Clique em ‘ </a:t>
            </a:r>
            <a:r>
              <a:rPr lang="pt-BR" dirty="0">
                <a:solidFill>
                  <a:srgbClr val="7030A0"/>
                </a:solidFill>
              </a:rPr>
              <a:t>Secure files</a:t>
            </a:r>
            <a:r>
              <a:rPr lang="pt-BR" dirty="0"/>
              <a:t>’;</a:t>
            </a:r>
          </a:p>
          <a:p>
            <a:endParaRPr lang="pt-BR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8F2C88-31CD-D588-0B9F-D75ECD9CA515}"/>
              </a:ext>
            </a:extLst>
          </p:cNvPr>
          <p:cNvSpPr txBox="1"/>
          <p:nvPr/>
        </p:nvSpPr>
        <p:spPr>
          <a:xfrm>
            <a:off x="7462156" y="4252242"/>
            <a:ext cx="434529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3 - Clique em </a:t>
            </a:r>
            <a:r>
              <a:rPr lang="pt-BR" dirty="0">
                <a:solidFill>
                  <a:srgbClr val="7030A0"/>
                </a:solidFill>
              </a:rPr>
              <a:t>‘+ Secure files</a:t>
            </a:r>
            <a:r>
              <a:rPr lang="pt-BR" dirty="0"/>
              <a:t>’;</a:t>
            </a:r>
          </a:p>
          <a:p>
            <a:pPr algn="just"/>
            <a:r>
              <a:rPr lang="pt-BR" dirty="0"/>
              <a:t>Na tela que aparecer, clique em ‘ Browse’;</a:t>
            </a:r>
          </a:p>
          <a:p>
            <a:pPr algn="just"/>
            <a:r>
              <a:rPr lang="pt-BR" dirty="0">
                <a:solidFill>
                  <a:srgbClr val="7030A0"/>
                </a:solidFill>
              </a:rPr>
              <a:t>Selecione o arquivo Settings.xml </a:t>
            </a:r>
            <a:r>
              <a:rPr lang="pt-BR" dirty="0"/>
              <a:t>do seu</a:t>
            </a:r>
          </a:p>
          <a:p>
            <a:pPr algn="just"/>
            <a:r>
              <a:rPr lang="pt-BR" dirty="0"/>
              <a:t> computador local;</a:t>
            </a:r>
          </a:p>
          <a:p>
            <a:pPr algn="just"/>
            <a:r>
              <a:rPr lang="pt-BR" dirty="0"/>
              <a:t>4 - Clique em </a:t>
            </a:r>
            <a:r>
              <a:rPr lang="pt-BR" dirty="0">
                <a:solidFill>
                  <a:srgbClr val="7030A0"/>
                </a:solidFill>
              </a:rPr>
              <a:t>OK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4558054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C5426CE-CCC0-404C-DC8D-52B11A97A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60" y="1329289"/>
            <a:ext cx="2391109" cy="18481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0663EA-EC6B-14BB-566B-7ECCF7ED5C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46" y="3680604"/>
            <a:ext cx="4829849" cy="222916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356FF6-398A-EE3D-ACCC-611C10A31538}"/>
              </a:ext>
            </a:extLst>
          </p:cNvPr>
          <p:cNvSpPr txBox="1"/>
          <p:nvPr/>
        </p:nvSpPr>
        <p:spPr>
          <a:xfrm>
            <a:off x="4669971" y="1747157"/>
            <a:ext cx="55152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5 - Sua tela ficará como mostrado na </a:t>
            </a:r>
            <a:r>
              <a:rPr lang="pt-BR" dirty="0">
                <a:solidFill>
                  <a:srgbClr val="7030A0"/>
                </a:solidFill>
              </a:rPr>
              <a:t>imagem ao lado</a:t>
            </a:r>
            <a:r>
              <a:rPr lang="pt-BR" dirty="0"/>
              <a:t>; </a:t>
            </a:r>
          </a:p>
          <a:p>
            <a:r>
              <a:rPr lang="pt-BR" dirty="0"/>
              <a:t>Clique em </a:t>
            </a:r>
            <a:r>
              <a:rPr lang="pt-BR" dirty="0">
                <a:solidFill>
                  <a:srgbClr val="7030A0"/>
                </a:solidFill>
              </a:rPr>
              <a:t>settings.xml;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E723E5B-A1E7-0BF8-6B05-9AC14D8CCDB3}"/>
              </a:ext>
            </a:extLst>
          </p:cNvPr>
          <p:cNvSpPr txBox="1"/>
          <p:nvPr/>
        </p:nvSpPr>
        <p:spPr>
          <a:xfrm>
            <a:off x="5934131" y="4033157"/>
            <a:ext cx="37305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 6 - Clique em </a:t>
            </a:r>
            <a:r>
              <a:rPr lang="pt-BR" dirty="0">
                <a:solidFill>
                  <a:srgbClr val="7030A0"/>
                </a:solidFill>
              </a:rPr>
              <a:t>Pipeline permissions</a:t>
            </a:r>
            <a:r>
              <a:rPr lang="pt-BR" dirty="0"/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31753880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3DCE05-9172-202D-803F-A688AC6F83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3871" y="1273577"/>
            <a:ext cx="6592544" cy="316784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763A0-4D1D-DDDB-0D8C-FDFB38F914C0}"/>
              </a:ext>
            </a:extLst>
          </p:cNvPr>
          <p:cNvSpPr txBox="1"/>
          <p:nvPr/>
        </p:nvSpPr>
        <p:spPr>
          <a:xfrm>
            <a:off x="1485900" y="5029200"/>
            <a:ext cx="49002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7 - Clique nos </a:t>
            </a:r>
            <a:r>
              <a:rPr lang="pt-BR" dirty="0">
                <a:solidFill>
                  <a:srgbClr val="7030A0"/>
                </a:solidFill>
              </a:rPr>
              <a:t>3 pontos</a:t>
            </a:r>
            <a:r>
              <a:rPr lang="pt-BR" dirty="0"/>
              <a:t> indicado pela </a:t>
            </a:r>
            <a:r>
              <a:rPr lang="pt-BR" dirty="0">
                <a:solidFill>
                  <a:srgbClr val="7030A0"/>
                </a:solidFill>
              </a:rPr>
              <a:t>Seta Roxa</a:t>
            </a:r>
            <a:r>
              <a:rPr lang="pt-BR" dirty="0"/>
              <a:t>;</a:t>
            </a:r>
          </a:p>
        </p:txBody>
      </p:sp>
      <p:sp>
        <p:nvSpPr>
          <p:cNvPr id="5" name="Arrow: Left 4">
            <a:extLst>
              <a:ext uri="{FF2B5EF4-FFF2-40B4-BE49-F238E27FC236}">
                <a16:creationId xmlns:a16="http://schemas.microsoft.com/office/drawing/2014/main" id="{7C7E8236-2216-209C-9F8A-C07AA0E4E8B3}"/>
              </a:ext>
            </a:extLst>
          </p:cNvPr>
          <p:cNvSpPr/>
          <p:nvPr/>
        </p:nvSpPr>
        <p:spPr>
          <a:xfrm>
            <a:off x="8621486" y="1910443"/>
            <a:ext cx="636814" cy="261257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8083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948341-4D96-AC33-5C24-23F59CB8C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40" y="1158563"/>
            <a:ext cx="2581635" cy="120984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A7770F-1FA3-0099-F6FC-45EA50C87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168" y="3010128"/>
            <a:ext cx="4763165" cy="165758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91B2A-0DD3-DDA2-2912-3438D21F21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92" y="4667709"/>
            <a:ext cx="2924583" cy="2191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841D12C-6945-A948-5D11-8CACD435804E}"/>
              </a:ext>
            </a:extLst>
          </p:cNvPr>
          <p:cNvSpPr txBox="1"/>
          <p:nvPr/>
        </p:nvSpPr>
        <p:spPr>
          <a:xfrm>
            <a:off x="6515100" y="1763485"/>
            <a:ext cx="3028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8 - Clique em ‘</a:t>
            </a:r>
            <a:r>
              <a:rPr lang="pt-BR" dirty="0">
                <a:solidFill>
                  <a:srgbClr val="7030A0"/>
                </a:solidFill>
              </a:rPr>
              <a:t>Open access</a:t>
            </a:r>
            <a:r>
              <a:rPr lang="pt-BR" dirty="0"/>
              <a:t>’;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D0503F-B13A-FDA4-731E-62931E4026E2}"/>
              </a:ext>
            </a:extLst>
          </p:cNvPr>
          <p:cNvSpPr txBox="1"/>
          <p:nvPr/>
        </p:nvSpPr>
        <p:spPr>
          <a:xfrm>
            <a:off x="6645729" y="3429000"/>
            <a:ext cx="421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9 - Confirme, clicando no botão em </a:t>
            </a:r>
            <a:r>
              <a:rPr lang="pt-BR" dirty="0">
                <a:solidFill>
                  <a:srgbClr val="0070C0"/>
                </a:solidFill>
              </a:rPr>
              <a:t>Azul</a:t>
            </a:r>
            <a:r>
              <a:rPr lang="pt-BR" dirty="0"/>
              <a:t>;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4880298-AF3F-BB9A-F2E9-57A09CF6772A}"/>
              </a:ext>
            </a:extLst>
          </p:cNvPr>
          <p:cNvSpPr txBox="1"/>
          <p:nvPr/>
        </p:nvSpPr>
        <p:spPr>
          <a:xfrm>
            <a:off x="6173052" y="5763237"/>
            <a:ext cx="37753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10 - Finalmente, você verá essa tela.</a:t>
            </a:r>
          </a:p>
        </p:txBody>
      </p:sp>
      <p:sp>
        <p:nvSpPr>
          <p:cNvPr id="11" name="Arrow: Left 10">
            <a:extLst>
              <a:ext uri="{FF2B5EF4-FFF2-40B4-BE49-F238E27FC236}">
                <a16:creationId xmlns:a16="http://schemas.microsoft.com/office/drawing/2014/main" id="{260243A2-D593-FE22-F3B5-80B821D6B43C}"/>
              </a:ext>
            </a:extLst>
          </p:cNvPr>
          <p:cNvSpPr/>
          <p:nvPr/>
        </p:nvSpPr>
        <p:spPr>
          <a:xfrm>
            <a:off x="5426333" y="4261757"/>
            <a:ext cx="669667" cy="405952"/>
          </a:xfrm>
          <a:prstGeom prst="leftArrow">
            <a:avLst/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3668539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7A7254-9197-DF62-F9D6-4DEE1487E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8">
            <a:extLst>
              <a:ext uri="{FF2B5EF4-FFF2-40B4-BE49-F238E27FC236}">
                <a16:creationId xmlns:a16="http://schemas.microsoft.com/office/drawing/2014/main" id="{09325E84-71BC-58E7-0CD7-F19DA63CA38B}"/>
              </a:ext>
            </a:extLst>
          </p:cNvPr>
          <p:cNvSpPr txBox="1">
            <a:spLocks/>
          </p:cNvSpPr>
          <p:nvPr/>
        </p:nvSpPr>
        <p:spPr>
          <a:xfrm>
            <a:off x="278621" y="2655208"/>
            <a:ext cx="8246813" cy="154758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7200" b="1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POM.XML CONFIGURATION</a:t>
            </a:r>
          </a:p>
        </p:txBody>
      </p:sp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0180CDD2-1931-9718-7967-661290B04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0626470" y="5438935"/>
            <a:ext cx="1565530" cy="1563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21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lue and black logo&#10;&#10;AI-generated content may be incorrect.">
            <a:extLst>
              <a:ext uri="{FF2B5EF4-FFF2-40B4-BE49-F238E27FC236}">
                <a16:creationId xmlns:a16="http://schemas.microsoft.com/office/drawing/2014/main" id="{59CB8087-871D-7735-929D-4760D67266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4312569" y="0"/>
            <a:ext cx="3865909" cy="386204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E91B42C-5717-A787-0AFF-C0955287090C}"/>
              </a:ext>
            </a:extLst>
          </p:cNvPr>
          <p:cNvSpPr txBox="1"/>
          <p:nvPr/>
        </p:nvSpPr>
        <p:spPr>
          <a:xfrm>
            <a:off x="1828800" y="3429000"/>
            <a:ext cx="8833449" cy="22159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/>
              <a:t>Mulesoft is a </a:t>
            </a:r>
            <a:r>
              <a:rPr lang="pt-BR" sz="2000" dirty="0">
                <a:solidFill>
                  <a:srgbClr val="7030A0"/>
                </a:solidFill>
              </a:rPr>
              <a:t>Salesforce</a:t>
            </a:r>
            <a:r>
              <a:rPr lang="pt-BR" sz="2000" dirty="0"/>
              <a:t> technology company that </a:t>
            </a:r>
            <a:r>
              <a:rPr lang="pt-BR" sz="2000" dirty="0">
                <a:solidFill>
                  <a:srgbClr val="7030A0"/>
                </a:solidFill>
              </a:rPr>
              <a:t>connects business systems such as applications, data, and devices with APIs</a:t>
            </a:r>
            <a:r>
              <a:rPr lang="pt-BR" sz="2000" dirty="0"/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MuleSoft was </a:t>
            </a:r>
            <a:r>
              <a:rPr lang="en-US" sz="2000" dirty="0">
                <a:solidFill>
                  <a:srgbClr val="7030A0"/>
                </a:solidFill>
              </a:rPr>
              <a:t>founded in 2006 </a:t>
            </a:r>
            <a:r>
              <a:rPr lang="en-US" sz="2000" dirty="0"/>
              <a:t>on the idea that connecting applications should be easy, and </a:t>
            </a:r>
            <a:r>
              <a:rPr lang="en-US" sz="2000" dirty="0">
                <a:solidFill>
                  <a:srgbClr val="7030A0"/>
                </a:solidFill>
              </a:rPr>
              <a:t>was acquired by Salesforce in 2018</a:t>
            </a:r>
            <a:r>
              <a:rPr lang="en-US" sz="2000" dirty="0"/>
              <a:t>.</a:t>
            </a:r>
            <a:endParaRPr lang="pt-B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7030A0"/>
                </a:solidFill>
              </a:rPr>
              <a:t>It is the number 1 platform for integration and application programming interfaces (APIs)</a:t>
            </a:r>
            <a:endParaRPr lang="pt-BR" sz="2000" dirty="0">
              <a:solidFill>
                <a:srgbClr val="7030A0"/>
              </a:solidFill>
            </a:endParaRP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876838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40ADE5-B982-0B34-8C86-0ACC62D04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446" y="2119036"/>
            <a:ext cx="9057107" cy="20685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7BAC0BC-D330-E2CF-9EB4-36B8565B444F}"/>
              </a:ext>
            </a:extLst>
          </p:cNvPr>
          <p:cNvSpPr txBox="1"/>
          <p:nvPr/>
        </p:nvSpPr>
        <p:spPr>
          <a:xfrm>
            <a:off x="2173573" y="4572000"/>
            <a:ext cx="845098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GroupId</a:t>
            </a:r>
            <a:r>
              <a:rPr lang="pt-BR" dirty="0"/>
              <a:t> – deve ser o número do Business Group ID da Organização de destino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artifactId</a:t>
            </a:r>
            <a:r>
              <a:rPr lang="pt-BR" dirty="0"/>
              <a:t> – pode ser um nome a sua escolha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Version</a:t>
            </a:r>
            <a:r>
              <a:rPr lang="pt-BR" dirty="0"/>
              <a:t> – é a versão da 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Packaging</a:t>
            </a:r>
            <a:r>
              <a:rPr lang="pt-BR" dirty="0"/>
              <a:t> – deve ser de acordo com o tipo da aplicação que foi desenvolvida, nesse caso, ‘</a:t>
            </a:r>
            <a:r>
              <a:rPr lang="pt-BR" dirty="0">
                <a:solidFill>
                  <a:srgbClr val="7030A0"/>
                </a:solidFill>
              </a:rPr>
              <a:t>mule-application’.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Name – </a:t>
            </a:r>
            <a:r>
              <a:rPr lang="pt-BR" dirty="0"/>
              <a:t>é o nome que você escolhe para a aplicação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CF033C8-572D-E557-D7E9-3FA95EF93015}"/>
              </a:ext>
            </a:extLst>
          </p:cNvPr>
          <p:cNvSpPr/>
          <p:nvPr/>
        </p:nvSpPr>
        <p:spPr>
          <a:xfrm>
            <a:off x="4511614" y="419007"/>
            <a:ext cx="277903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One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A13B003-0D73-4BB9-37DE-247E1CFF3368}"/>
              </a:ext>
            </a:extLst>
          </p:cNvPr>
          <p:cNvSpPr txBox="1"/>
          <p:nvPr/>
        </p:nvSpPr>
        <p:spPr>
          <a:xfrm>
            <a:off x="2086129" y="6387598"/>
            <a:ext cx="8625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hlinkClick r:id="rId4"/>
              </a:rPr>
              <a:t>https://docs.mulesoft.com/mule-runtime/latest/deploy-to-cloudhub-2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19371358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6C8549-5A6A-5DEF-12B8-235E65FB5A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E2316D8-652A-823A-C6D3-B8BA458E4351}"/>
              </a:ext>
            </a:extLst>
          </p:cNvPr>
          <p:cNvSpPr txBox="1"/>
          <p:nvPr/>
        </p:nvSpPr>
        <p:spPr>
          <a:xfrm>
            <a:off x="1567446" y="4572000"/>
            <a:ext cx="9057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Properties</a:t>
            </a:r>
            <a:r>
              <a:rPr lang="pt-BR" dirty="0"/>
              <a:t> – abre e fecha a tag de propriedades da aplicação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Mule.maven.plugin.version </a:t>
            </a:r>
            <a:r>
              <a:rPr lang="pt-BR" dirty="0"/>
              <a:t>– define a versão do mule-maven-plugin a ser usada. </a:t>
            </a:r>
            <a:r>
              <a:rPr lang="pt-BR" dirty="0">
                <a:solidFill>
                  <a:srgbClr val="7030A0"/>
                </a:solidFill>
              </a:rPr>
              <a:t>Recomendado usar a versão mais atualizada</a:t>
            </a:r>
            <a:r>
              <a:rPr lang="pt-B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App.runtime </a:t>
            </a:r>
            <a:r>
              <a:rPr lang="pt-BR" dirty="0"/>
              <a:t>– aqui você define a versão do runtime que a aplicação vai usar no cloudhub. </a:t>
            </a:r>
            <a:r>
              <a:rPr lang="pt-BR" dirty="0">
                <a:solidFill>
                  <a:srgbClr val="7030A0"/>
                </a:solidFill>
              </a:rPr>
              <a:t>Recomendado usar a a versão 4.4.0</a:t>
            </a:r>
            <a:r>
              <a:rPr lang="pt-BR" dirty="0"/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A2C2FC-0E2E-2DC0-F734-9F3CD60C5714}"/>
              </a:ext>
            </a:extLst>
          </p:cNvPr>
          <p:cNvSpPr/>
          <p:nvPr/>
        </p:nvSpPr>
        <p:spPr>
          <a:xfrm>
            <a:off x="4548003" y="419007"/>
            <a:ext cx="270625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Two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32F388-84C5-8B65-3944-5C59C1660867}"/>
              </a:ext>
            </a:extLst>
          </p:cNvPr>
          <p:cNvSpPr txBox="1"/>
          <p:nvPr/>
        </p:nvSpPr>
        <p:spPr>
          <a:xfrm>
            <a:off x="2590378" y="6140011"/>
            <a:ext cx="8625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hlinkClick r:id="rId3"/>
              </a:rPr>
              <a:t>https://docs.mulesoft.com/mule-runtime/latest/deploy-to-cloudhub-2</a:t>
            </a:r>
            <a:endParaRPr lang="pt-BR" dirty="0"/>
          </a:p>
          <a:p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815503-7F83-51A9-C7B1-2E4B8D170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589" y="1890329"/>
            <a:ext cx="10842821" cy="17900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0529725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27BB00-2D5B-6ED3-3024-76D41ECE04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A8480D-C51F-E136-83C5-FD4FAB586E01}"/>
              </a:ext>
            </a:extLst>
          </p:cNvPr>
          <p:cNvSpPr txBox="1"/>
          <p:nvPr/>
        </p:nvSpPr>
        <p:spPr>
          <a:xfrm>
            <a:off x="1567445" y="4946754"/>
            <a:ext cx="90571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Build – 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define a seção de contrução dos requisitos de deploy da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Plugins – 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define a seção dos plugins que serão acoplados á api.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Plugin – 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define a seção de cada plugin com sua função específica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3F0FFB-142C-00F1-59C5-FB2C2E72A185}"/>
              </a:ext>
            </a:extLst>
          </p:cNvPr>
          <p:cNvSpPr/>
          <p:nvPr/>
        </p:nvSpPr>
        <p:spPr>
          <a:xfrm>
            <a:off x="4511872" y="419007"/>
            <a:ext cx="277851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Tree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807E5A-52DB-97EB-FC28-C0AC2644F4EE}"/>
              </a:ext>
            </a:extLst>
          </p:cNvPr>
          <p:cNvSpPr txBox="1"/>
          <p:nvPr/>
        </p:nvSpPr>
        <p:spPr>
          <a:xfrm>
            <a:off x="2590378" y="6140011"/>
            <a:ext cx="8625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hlinkClick r:id="rId3"/>
              </a:rPr>
              <a:t>https://docs.mulesoft.com/mule-runtime/latest/deploy-to-cloudhub-2</a:t>
            </a:r>
            <a:endParaRPr lang="pt-BR" dirty="0"/>
          </a:p>
          <a:p>
            <a:endParaRPr lang="pt-BR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22F6C4-7269-1D28-BCEA-BCA5F9050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1805" y="1670181"/>
            <a:ext cx="5508389" cy="285834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82111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4CCC5-1E54-C528-BB02-E25F45AE3A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15FB3F-A09C-F598-AC7D-2E7E1D928945}"/>
              </a:ext>
            </a:extLst>
          </p:cNvPr>
          <p:cNvSpPr txBox="1"/>
          <p:nvPr/>
        </p:nvSpPr>
        <p:spPr>
          <a:xfrm>
            <a:off x="1567445" y="4946754"/>
            <a:ext cx="9057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Na seção de plugins, é </a:t>
            </a:r>
            <a:r>
              <a:rPr lang="pt-BR" b="1" dirty="0">
                <a:solidFill>
                  <a:srgbClr val="7030A0"/>
                </a:solidFill>
              </a:rPr>
              <a:t>obrigatório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 inserir o plugin ‘</a:t>
            </a:r>
            <a:r>
              <a:rPr lang="pt-BR" dirty="0">
                <a:solidFill>
                  <a:srgbClr val="7030A0"/>
                </a:solidFill>
              </a:rPr>
              <a:t>mule-maven-plugin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’ na configuração de build. </a:t>
            </a:r>
            <a:r>
              <a:rPr lang="pt-BR" dirty="0">
                <a:solidFill>
                  <a:srgbClr val="FF0000"/>
                </a:solidFill>
              </a:rPr>
              <a:t>Sem esse plugin, a configuração de deploy que virá a seguir não irá funcionar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CBDE22-8349-7B48-766D-EC105882DE16}"/>
              </a:ext>
            </a:extLst>
          </p:cNvPr>
          <p:cNvSpPr/>
          <p:nvPr/>
        </p:nvSpPr>
        <p:spPr>
          <a:xfrm>
            <a:off x="4461506" y="419007"/>
            <a:ext cx="287925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Four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74332C1-C816-1E97-F345-5638B043EF4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7092"/>
          <a:stretch/>
        </p:blipFill>
        <p:spPr>
          <a:xfrm>
            <a:off x="3216748" y="2911887"/>
            <a:ext cx="5300497" cy="1034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D288A43-1417-8A0C-598B-A0996C02677C}"/>
              </a:ext>
            </a:extLst>
          </p:cNvPr>
          <p:cNvSpPr txBox="1"/>
          <p:nvPr/>
        </p:nvSpPr>
        <p:spPr>
          <a:xfrm>
            <a:off x="2590378" y="6140011"/>
            <a:ext cx="8625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hlinkClick r:id="rId4"/>
              </a:rPr>
              <a:t>https://docs.mulesoft.com/mule-runtime/latest/deploy-to-cloudhub-2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7744126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83A8B5-1BCA-0F7B-9BBB-E29D2261D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456F203-B221-2BFD-3AF7-066D56010914}"/>
              </a:ext>
            </a:extLst>
          </p:cNvPr>
          <p:cNvSpPr txBox="1"/>
          <p:nvPr/>
        </p:nvSpPr>
        <p:spPr>
          <a:xfrm>
            <a:off x="1567445" y="4946754"/>
            <a:ext cx="9057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Dentro da seção do mule-maven plugin,deve ser inserido a tag de </a:t>
            </a:r>
            <a:r>
              <a:rPr lang="pt-BR" dirty="0">
                <a:solidFill>
                  <a:srgbClr val="7030A0"/>
                </a:solidFill>
              </a:rPr>
              <a:t>&lt;configuration&gt;&lt;/configuration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, que irá conter dentro dela, as configurações de deploy.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3C90C2-9951-CEEA-4A9C-D1C7EDE88BEB}"/>
              </a:ext>
            </a:extLst>
          </p:cNvPr>
          <p:cNvSpPr/>
          <p:nvPr/>
        </p:nvSpPr>
        <p:spPr>
          <a:xfrm>
            <a:off x="4194800" y="419007"/>
            <a:ext cx="34126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Five - </a:t>
            </a:r>
            <a:r>
              <a:rPr lang="en-US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endParaRPr 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45C00A0-8894-B6A5-9CCC-FE4ED8B94C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524" y="2389124"/>
            <a:ext cx="5466476" cy="179807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5097A5A-C973-4BAA-1219-0319CAED644B}"/>
              </a:ext>
            </a:extLst>
          </p:cNvPr>
          <p:cNvSpPr txBox="1"/>
          <p:nvPr/>
        </p:nvSpPr>
        <p:spPr>
          <a:xfrm>
            <a:off x="2590378" y="6140011"/>
            <a:ext cx="8625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hlinkClick r:id="rId4"/>
              </a:rPr>
              <a:t>https://docs.mulesoft.com/mule-runtime/latest/deploy-to-cloudhub-2</a:t>
            </a:r>
            <a:endParaRPr lang="pt-BR" dirty="0"/>
          </a:p>
          <a:p>
            <a:endParaRPr lang="pt-B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5F03957-7101-8C98-4CAD-7B50227D38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8" y="2445082"/>
            <a:ext cx="5544324" cy="1686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72525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94BE0-F5ED-4BD8-4584-8F7DFA75D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703BF6F-AB55-E925-7153-4CC7589B2C97}"/>
              </a:ext>
            </a:extLst>
          </p:cNvPr>
          <p:cNvSpPr txBox="1"/>
          <p:nvPr/>
        </p:nvSpPr>
        <p:spPr>
          <a:xfrm>
            <a:off x="1567443" y="4167265"/>
            <a:ext cx="90571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Dentro da tag de </a:t>
            </a:r>
            <a:r>
              <a:rPr lang="pt-BR" dirty="0">
                <a:solidFill>
                  <a:srgbClr val="7030A0"/>
                </a:solidFill>
              </a:rPr>
              <a:t>&lt;configuration&gt;&lt;/configuration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, é definido as configurações de deploy da API no CloudHub 2.0. É obrigatório adicionar e parametrizar a tag </a:t>
            </a:r>
            <a:r>
              <a:rPr lang="pt-BR" dirty="0">
                <a:solidFill>
                  <a:srgbClr val="7030A0"/>
                </a:solidFill>
              </a:rPr>
              <a:t>&lt;cloudhub2Deployment&gt; 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e todas as </a:t>
            </a:r>
            <a:r>
              <a:rPr lang="pt-BR" dirty="0">
                <a:solidFill>
                  <a:srgbClr val="7030A0"/>
                </a:solidFill>
              </a:rPr>
              <a:t>sub-tags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pt-BR" dirty="0">
                <a:solidFill>
                  <a:srgbClr val="7030A0"/>
                </a:solidFill>
              </a:rPr>
              <a:t>que estão dentro dela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, como na imagem acima. </a:t>
            </a:r>
            <a:r>
              <a:rPr lang="pt-BR" dirty="0">
                <a:solidFill>
                  <a:srgbClr val="FF0000"/>
                </a:solidFill>
              </a:rPr>
              <a:t>A não adição da tag &lt;cloudhub2Deployment&gt;  acarretará na falha do deploy da API.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4F81B19-12B3-1B4A-44BE-0DB2BF537F51}"/>
              </a:ext>
            </a:extLst>
          </p:cNvPr>
          <p:cNvSpPr/>
          <p:nvPr/>
        </p:nvSpPr>
        <p:spPr>
          <a:xfrm>
            <a:off x="4090042" y="152675"/>
            <a:ext cx="3592202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Five - </a:t>
            </a:r>
            <a:r>
              <a:rPr lang="en-US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</a:t>
            </a:r>
            <a:endParaRPr 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BB2F2E-B267-76E3-1B0E-1D38D96CB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378" y="1365654"/>
            <a:ext cx="7011239" cy="2306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8EAA421-E8A1-559F-202C-07D120F96CA4}"/>
              </a:ext>
            </a:extLst>
          </p:cNvPr>
          <p:cNvSpPr txBox="1"/>
          <p:nvPr/>
        </p:nvSpPr>
        <p:spPr>
          <a:xfrm>
            <a:off x="2590378" y="6140011"/>
            <a:ext cx="86258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pt-BR" dirty="0">
                <a:hlinkClick r:id="rId4"/>
              </a:rPr>
              <a:t>https://docs.mulesoft.com/mule-runtime/latest/deploy-to-cloudhub-2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178577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351D16-C99B-6312-4D3C-0C46CA8DCB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B318814-7BF3-3337-544C-E58C81FFC560}"/>
              </a:ext>
            </a:extLst>
          </p:cNvPr>
          <p:cNvSpPr txBox="1"/>
          <p:nvPr/>
        </p:nvSpPr>
        <p:spPr>
          <a:xfrm>
            <a:off x="1702363" y="4222489"/>
            <a:ext cx="97351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Classifier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 – é necessário adicionar o valor mule-application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Uri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 – é o endpoint da anypoint platform na Cloud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Environment 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– é o ambiente em que se pretende fazer o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Target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 – é a região do datacenter da CloudHub onde será feito o deploy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Server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 – é o servidor de conexão configurado no Settings.xml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applicationName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 – é o nome que a API terá quando for deploiada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releaseChannel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 – é o tipo de Runtime em que a API vai ser implementada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Replicas</a:t>
            </a:r>
            <a:r>
              <a:rPr lang="pt-BR" dirty="0">
                <a:solidFill>
                  <a:schemeClr val="bg2">
                    <a:lumMod val="10000"/>
                  </a:schemeClr>
                </a:solidFill>
              </a:rPr>
              <a:t> – é o número de réplicas que a API terá em caso de falha no cluster do CloudHub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2.0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vCores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– é o número de vCores que a API usará do servidor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7463FD7-C917-B7DA-BF46-69D0557FA250}"/>
              </a:ext>
            </a:extLst>
          </p:cNvPr>
          <p:cNvSpPr/>
          <p:nvPr/>
        </p:nvSpPr>
        <p:spPr>
          <a:xfrm>
            <a:off x="4000274" y="152675"/>
            <a:ext cx="377173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Five - </a:t>
            </a:r>
            <a:r>
              <a:rPr lang="en-US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III</a:t>
            </a:r>
            <a:endParaRPr 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3B6EED-461C-3465-155D-9C9E8ACDC1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378" y="1365654"/>
            <a:ext cx="7011239" cy="230619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21198139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89B6E4-1E28-6F06-EC61-9E808E66B5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75A6671-6ED3-CF07-FA1B-7A46677A9FBA}"/>
              </a:ext>
            </a:extLst>
          </p:cNvPr>
          <p:cNvSpPr txBox="1"/>
          <p:nvPr/>
        </p:nvSpPr>
        <p:spPr>
          <a:xfrm>
            <a:off x="1490091" y="5781995"/>
            <a:ext cx="973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Repositories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É a seção onde são adicionados os repositórios de dependências da API;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Repository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É a seção específica de cada Dependência.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1078C8C-DB49-F80C-8311-84D5B35196E7}"/>
              </a:ext>
            </a:extLst>
          </p:cNvPr>
          <p:cNvSpPr/>
          <p:nvPr/>
        </p:nvSpPr>
        <p:spPr>
          <a:xfrm>
            <a:off x="3977030" y="152675"/>
            <a:ext cx="381822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Five - </a:t>
            </a:r>
            <a:r>
              <a:rPr lang="en-US" sz="540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IV</a:t>
            </a:r>
            <a:endParaRPr lang="en-US" sz="5400" b="0" cap="none" spc="0" dirty="0">
              <a:ln w="0"/>
              <a:solidFill>
                <a:srgbClr val="7030A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E20389-244A-984C-AF8D-B72848819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244" y="1576846"/>
            <a:ext cx="5353797" cy="318179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79908714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CFC50B-6F2C-188F-85A5-9DB06CEE8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9B14878-D49E-67AE-60E4-7C2EA8066060}"/>
              </a:ext>
            </a:extLst>
          </p:cNvPr>
          <p:cNvSpPr txBox="1"/>
          <p:nvPr/>
        </p:nvSpPr>
        <p:spPr>
          <a:xfrm>
            <a:off x="1490091" y="5781995"/>
            <a:ext cx="973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PluginRepositories  – </a:t>
            </a:r>
            <a:r>
              <a:rPr lang="pt-BR" dirty="0"/>
              <a:t>É a seção onde o maven vai buscar dependências externas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PluginRepository – </a:t>
            </a:r>
            <a:r>
              <a:rPr lang="pt-BR" dirty="0"/>
              <a:t>É a seção específica onde se define a url onde o repositório do plugin está.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EC6B077-BF07-D1E0-4A27-AA0F4E801568}"/>
              </a:ext>
            </a:extLst>
          </p:cNvPr>
          <p:cNvSpPr/>
          <p:nvPr/>
        </p:nvSpPr>
        <p:spPr>
          <a:xfrm>
            <a:off x="4066799" y="152675"/>
            <a:ext cx="363868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Five - V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5CB8169-4012-CDB8-C4EA-6336E27D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211" y="2188029"/>
            <a:ext cx="6342383" cy="22419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1349525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65B528-9841-B661-5011-A791D995C3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EFEA5D1-D06B-8120-CAB1-ACCB74E0E870}"/>
              </a:ext>
            </a:extLst>
          </p:cNvPr>
          <p:cNvSpPr txBox="1"/>
          <p:nvPr/>
        </p:nvSpPr>
        <p:spPr>
          <a:xfrm>
            <a:off x="1490091" y="5781995"/>
            <a:ext cx="9735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Dependencies</a:t>
            </a:r>
            <a:r>
              <a:rPr lang="pt-BR" dirty="0"/>
              <a:t> – É a seção onde as dependências da API serão definidas;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7030A0"/>
                </a:solidFill>
              </a:rPr>
              <a:t>Dependency</a:t>
            </a:r>
            <a:r>
              <a:rPr lang="pt-BR" dirty="0"/>
              <a:t> – É a seção onde a dependência é definida especificamente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1711BE-3991-671B-2CFB-DF3437721703}"/>
              </a:ext>
            </a:extLst>
          </p:cNvPr>
          <p:cNvSpPr/>
          <p:nvPr/>
        </p:nvSpPr>
        <p:spPr>
          <a:xfrm>
            <a:off x="3977031" y="152675"/>
            <a:ext cx="3818225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0" cap="none" spc="0" dirty="0">
                <a:ln w="0"/>
                <a:solidFill>
                  <a:srgbClr val="7030A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Part Five - VI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93553B1-E133-5C35-7A62-DFB68704F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8988" y="2043738"/>
            <a:ext cx="6214023" cy="19078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586121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9551</TotalTime>
  <Words>6029</Words>
  <Application>Microsoft Office PowerPoint</Application>
  <PresentationFormat>Widescreen</PresentationFormat>
  <Paragraphs>623</Paragraphs>
  <Slides>163</Slides>
  <Notes>47</Notes>
  <HiddenSlides>12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163</vt:i4>
      </vt:variant>
    </vt:vector>
  </HeadingPairs>
  <TitlesOfParts>
    <vt:vector size="177" baseType="lpstr">
      <vt:lpstr>Aptos</vt:lpstr>
      <vt:lpstr>Aptos Display</vt:lpstr>
      <vt:lpstr>Arial</vt:lpstr>
      <vt:lpstr>Calibri</vt:lpstr>
      <vt:lpstr>Charlie Text</vt:lpstr>
      <vt:lpstr>Google Sans</vt:lpstr>
      <vt:lpstr>Graphik</vt:lpstr>
      <vt:lpstr>medium-content-sans-serif-font</vt:lpstr>
      <vt:lpstr>Menlo</vt:lpstr>
      <vt:lpstr>Salesforce Sans</vt:lpstr>
      <vt:lpstr>source-serif-pro</vt:lpstr>
      <vt:lpstr>ui-monospace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Summary</vt:lpstr>
      <vt:lpstr>PowerPoint Presentation</vt:lpstr>
      <vt:lpstr>Objective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Prerequisites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WorkFlow of Pipeline - Stages</vt:lpstr>
      <vt:lpstr>YAML File</vt:lpstr>
      <vt:lpstr>Tasks – Settings.xml and Package</vt:lpstr>
      <vt:lpstr>Tasks – Test and Install</vt:lpstr>
      <vt:lpstr>Task – Deploy to Exchange</vt:lpstr>
      <vt:lpstr>Task – Deploy to Cloud Hub 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Belo, Matheus Da Silva</dc:creator>
  <cp:lastModifiedBy>Belo, Matheus Da Silva</cp:lastModifiedBy>
  <cp:revision>1</cp:revision>
  <dcterms:created xsi:type="dcterms:W3CDTF">2025-02-14T18:19:32Z</dcterms:created>
  <dcterms:modified xsi:type="dcterms:W3CDTF">2025-05-26T02:05:31Z</dcterms:modified>
</cp:coreProperties>
</file>